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0" r:id="rId4"/>
    <p:sldId id="260" r:id="rId5"/>
    <p:sldId id="281" r:id="rId6"/>
    <p:sldId id="263" r:id="rId7"/>
    <p:sldId id="286" r:id="rId8"/>
    <p:sldId id="282" r:id="rId9"/>
    <p:sldId id="264" r:id="rId10"/>
    <p:sldId id="287" r:id="rId11"/>
    <p:sldId id="293" r:id="rId12"/>
    <p:sldId id="261" r:id="rId13"/>
    <p:sldId id="294" r:id="rId14"/>
    <p:sldId id="295" r:id="rId15"/>
    <p:sldId id="276" r:id="rId16"/>
    <p:sldId id="297" r:id="rId17"/>
    <p:sldId id="298" r:id="rId18"/>
    <p:sldId id="299" r:id="rId19"/>
    <p:sldId id="262" r:id="rId20"/>
    <p:sldId id="300" r:id="rId21"/>
    <p:sldId id="271" r:id="rId22"/>
    <p:sldId id="272" r:id="rId23"/>
    <p:sldId id="301" r:id="rId24"/>
    <p:sldId id="302" r:id="rId25"/>
    <p:sldId id="296" r:id="rId26"/>
    <p:sldId id="268" r:id="rId27"/>
    <p:sldId id="291" r:id="rId28"/>
    <p:sldId id="289" r:id="rId29"/>
    <p:sldId id="267" r:id="rId30"/>
    <p:sldId id="283" r:id="rId31"/>
    <p:sldId id="270" r:id="rId32"/>
    <p:sldId id="265" r:id="rId33"/>
    <p:sldId id="279" r:id="rId34"/>
    <p:sldId id="284" r:id="rId35"/>
    <p:sldId id="274" r:id="rId36"/>
    <p:sldId id="288" r:id="rId37"/>
    <p:sldId id="285" r:id="rId38"/>
    <p:sldId id="290" r:id="rId39"/>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0C09B59C-80BA-7048-BB65-32CB4E981804}"/>
              </a:ext>
            </a:extLst>
          </p:cNvPr>
          <p:cNvSpPr>
            <a:spLocks noGrp="1"/>
          </p:cNvSpPr>
          <p:nvPr>
            <p:ph type="dt" sz="half" idx="10"/>
          </p:nvPr>
        </p:nvSpPr>
        <p:spPr/>
        <p:txBody>
          <a:bodyPr/>
          <a:lstStyle>
            <a:lvl1pPr>
              <a:defRPr/>
            </a:lvl1pPr>
          </a:lstStyle>
          <a:p>
            <a:pPr>
              <a:defRPr/>
            </a:pPr>
            <a:fld id="{B2167B2D-B7B3-8747-B0D8-36A752711835}" type="datetimeFigureOut">
              <a:rPr lang="el-GR"/>
              <a:pPr>
                <a:defRPr/>
              </a:pPr>
              <a:t>18/1/22</a:t>
            </a:fld>
            <a:endParaRPr lang="el-GR"/>
          </a:p>
        </p:txBody>
      </p:sp>
      <p:sp>
        <p:nvSpPr>
          <p:cNvPr id="5" name="Footer Placeholder 4">
            <a:extLst>
              <a:ext uri="{FF2B5EF4-FFF2-40B4-BE49-F238E27FC236}">
                <a16:creationId xmlns:a16="http://schemas.microsoft.com/office/drawing/2014/main" id="{95341C66-7515-BC42-824F-6D055B16FAA8}"/>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1947D67E-2F78-EF49-AB50-25DB6808BC5A}"/>
              </a:ext>
            </a:extLst>
          </p:cNvPr>
          <p:cNvSpPr>
            <a:spLocks noGrp="1"/>
          </p:cNvSpPr>
          <p:nvPr>
            <p:ph type="sldNum" sz="quarter" idx="12"/>
          </p:nvPr>
        </p:nvSpPr>
        <p:spPr/>
        <p:txBody>
          <a:bodyPr/>
          <a:lstStyle>
            <a:lvl1pPr>
              <a:defRPr/>
            </a:lvl1pPr>
          </a:lstStyle>
          <a:p>
            <a:fld id="{337410D3-5E1E-E848-85D9-CFFAD4A3B3E8}" type="slidenum">
              <a:rPr lang="el-GR" altLang="en-US"/>
              <a:pPr/>
              <a:t>‹#›</a:t>
            </a:fld>
            <a:endParaRPr lang="el-GR" altLang="en-US"/>
          </a:p>
        </p:txBody>
      </p:sp>
    </p:spTree>
    <p:extLst>
      <p:ext uri="{BB962C8B-B14F-4D97-AF65-F5344CB8AC3E}">
        <p14:creationId xmlns:p14="http://schemas.microsoft.com/office/powerpoint/2010/main" val="185272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6325626-6344-8D40-AD36-9AEA85140141}"/>
              </a:ext>
            </a:extLst>
          </p:cNvPr>
          <p:cNvSpPr>
            <a:spLocks noGrp="1"/>
          </p:cNvSpPr>
          <p:nvPr>
            <p:ph type="dt" sz="half" idx="10"/>
          </p:nvPr>
        </p:nvSpPr>
        <p:spPr/>
        <p:txBody>
          <a:bodyPr/>
          <a:lstStyle>
            <a:lvl1pPr>
              <a:defRPr/>
            </a:lvl1pPr>
          </a:lstStyle>
          <a:p>
            <a:pPr>
              <a:defRPr/>
            </a:pPr>
            <a:fld id="{D3BE626C-D562-604F-89DC-39355CE30D1A}" type="datetimeFigureOut">
              <a:rPr lang="el-GR"/>
              <a:pPr>
                <a:defRPr/>
              </a:pPr>
              <a:t>18/1/22</a:t>
            </a:fld>
            <a:endParaRPr lang="el-GR"/>
          </a:p>
        </p:txBody>
      </p:sp>
      <p:sp>
        <p:nvSpPr>
          <p:cNvPr id="5" name="Footer Placeholder 4">
            <a:extLst>
              <a:ext uri="{FF2B5EF4-FFF2-40B4-BE49-F238E27FC236}">
                <a16:creationId xmlns:a16="http://schemas.microsoft.com/office/drawing/2014/main" id="{E2783424-5AA9-E645-9D9B-A6432B89489A}"/>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688892DE-8464-B64B-8955-BE98222F98BE}"/>
              </a:ext>
            </a:extLst>
          </p:cNvPr>
          <p:cNvSpPr>
            <a:spLocks noGrp="1"/>
          </p:cNvSpPr>
          <p:nvPr>
            <p:ph type="sldNum" sz="quarter" idx="12"/>
          </p:nvPr>
        </p:nvSpPr>
        <p:spPr/>
        <p:txBody>
          <a:bodyPr/>
          <a:lstStyle>
            <a:lvl1pPr>
              <a:defRPr/>
            </a:lvl1pPr>
          </a:lstStyle>
          <a:p>
            <a:fld id="{71070560-C8B4-D34E-8E5D-6B03871890B1}" type="slidenum">
              <a:rPr lang="el-GR" altLang="en-US"/>
              <a:pPr/>
              <a:t>‹#›</a:t>
            </a:fld>
            <a:endParaRPr lang="el-GR" altLang="en-US"/>
          </a:p>
        </p:txBody>
      </p:sp>
    </p:spTree>
    <p:extLst>
      <p:ext uri="{BB962C8B-B14F-4D97-AF65-F5344CB8AC3E}">
        <p14:creationId xmlns:p14="http://schemas.microsoft.com/office/powerpoint/2010/main" val="1679996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A3F090E-AA02-6141-AAF9-9122D7EF1A44}"/>
              </a:ext>
            </a:extLst>
          </p:cNvPr>
          <p:cNvSpPr>
            <a:spLocks noGrp="1"/>
          </p:cNvSpPr>
          <p:nvPr>
            <p:ph type="dt" sz="half" idx="10"/>
          </p:nvPr>
        </p:nvSpPr>
        <p:spPr/>
        <p:txBody>
          <a:bodyPr/>
          <a:lstStyle>
            <a:lvl1pPr>
              <a:defRPr/>
            </a:lvl1pPr>
          </a:lstStyle>
          <a:p>
            <a:pPr>
              <a:defRPr/>
            </a:pPr>
            <a:fld id="{A0551D8B-A6D9-844D-A23A-44CA023E2A9A}" type="datetimeFigureOut">
              <a:rPr lang="el-GR"/>
              <a:pPr>
                <a:defRPr/>
              </a:pPr>
              <a:t>18/1/22</a:t>
            </a:fld>
            <a:endParaRPr lang="el-GR"/>
          </a:p>
        </p:txBody>
      </p:sp>
      <p:sp>
        <p:nvSpPr>
          <p:cNvPr id="5" name="Footer Placeholder 4">
            <a:extLst>
              <a:ext uri="{FF2B5EF4-FFF2-40B4-BE49-F238E27FC236}">
                <a16:creationId xmlns:a16="http://schemas.microsoft.com/office/drawing/2014/main" id="{BDF7AA80-C3C2-DC43-9946-6C8CDF077387}"/>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55CF3328-FCCE-0747-8BA1-D983957EBEA1}"/>
              </a:ext>
            </a:extLst>
          </p:cNvPr>
          <p:cNvSpPr>
            <a:spLocks noGrp="1"/>
          </p:cNvSpPr>
          <p:nvPr>
            <p:ph type="sldNum" sz="quarter" idx="12"/>
          </p:nvPr>
        </p:nvSpPr>
        <p:spPr/>
        <p:txBody>
          <a:bodyPr/>
          <a:lstStyle>
            <a:lvl1pPr>
              <a:defRPr/>
            </a:lvl1pPr>
          </a:lstStyle>
          <a:p>
            <a:fld id="{91FAFB21-0751-9F4C-9ECF-79858EF144A1}" type="slidenum">
              <a:rPr lang="el-GR" altLang="en-US"/>
              <a:pPr/>
              <a:t>‹#›</a:t>
            </a:fld>
            <a:endParaRPr lang="el-GR" altLang="en-US"/>
          </a:p>
        </p:txBody>
      </p:sp>
    </p:spTree>
    <p:extLst>
      <p:ext uri="{BB962C8B-B14F-4D97-AF65-F5344CB8AC3E}">
        <p14:creationId xmlns:p14="http://schemas.microsoft.com/office/powerpoint/2010/main" val="144785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695E0867-AAB8-1D47-9B1A-D44A4DAB6106}"/>
              </a:ext>
            </a:extLst>
          </p:cNvPr>
          <p:cNvSpPr>
            <a:spLocks noGrp="1"/>
          </p:cNvSpPr>
          <p:nvPr>
            <p:ph type="dt" sz="half" idx="10"/>
          </p:nvPr>
        </p:nvSpPr>
        <p:spPr/>
        <p:txBody>
          <a:bodyPr/>
          <a:lstStyle>
            <a:lvl1pPr>
              <a:defRPr/>
            </a:lvl1pPr>
          </a:lstStyle>
          <a:p>
            <a:pPr>
              <a:defRPr/>
            </a:pPr>
            <a:fld id="{5E910DF6-6236-1047-9D7B-AD63BC236525}" type="datetimeFigureOut">
              <a:rPr lang="el-GR"/>
              <a:pPr>
                <a:defRPr/>
              </a:pPr>
              <a:t>18/1/22</a:t>
            </a:fld>
            <a:endParaRPr lang="el-GR"/>
          </a:p>
        </p:txBody>
      </p:sp>
      <p:sp>
        <p:nvSpPr>
          <p:cNvPr id="5" name="Footer Placeholder 4">
            <a:extLst>
              <a:ext uri="{FF2B5EF4-FFF2-40B4-BE49-F238E27FC236}">
                <a16:creationId xmlns:a16="http://schemas.microsoft.com/office/drawing/2014/main" id="{2F40601F-EEBA-B541-B0C9-1FD8E6DE5C91}"/>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2351B592-8628-8741-BECB-CF51763B2C1A}"/>
              </a:ext>
            </a:extLst>
          </p:cNvPr>
          <p:cNvSpPr>
            <a:spLocks noGrp="1"/>
          </p:cNvSpPr>
          <p:nvPr>
            <p:ph type="sldNum" sz="quarter" idx="12"/>
          </p:nvPr>
        </p:nvSpPr>
        <p:spPr/>
        <p:txBody>
          <a:bodyPr/>
          <a:lstStyle>
            <a:lvl1pPr>
              <a:defRPr/>
            </a:lvl1pPr>
          </a:lstStyle>
          <a:p>
            <a:fld id="{90BE24BC-0F4E-3D40-A29D-A9B60A0B5B6F}" type="slidenum">
              <a:rPr lang="el-GR" altLang="en-US"/>
              <a:pPr/>
              <a:t>‹#›</a:t>
            </a:fld>
            <a:endParaRPr lang="el-GR" altLang="en-US"/>
          </a:p>
        </p:txBody>
      </p:sp>
    </p:spTree>
    <p:extLst>
      <p:ext uri="{BB962C8B-B14F-4D97-AF65-F5344CB8AC3E}">
        <p14:creationId xmlns:p14="http://schemas.microsoft.com/office/powerpoint/2010/main" val="427922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886AC8-1C1E-4E4E-B7D4-340200462B67}"/>
              </a:ext>
            </a:extLst>
          </p:cNvPr>
          <p:cNvSpPr>
            <a:spLocks noGrp="1"/>
          </p:cNvSpPr>
          <p:nvPr>
            <p:ph type="dt" sz="half" idx="10"/>
          </p:nvPr>
        </p:nvSpPr>
        <p:spPr/>
        <p:txBody>
          <a:bodyPr/>
          <a:lstStyle>
            <a:lvl1pPr>
              <a:defRPr/>
            </a:lvl1pPr>
          </a:lstStyle>
          <a:p>
            <a:pPr>
              <a:defRPr/>
            </a:pPr>
            <a:fld id="{898B606A-4733-5E48-9372-E4BB4782A415}" type="datetimeFigureOut">
              <a:rPr lang="el-GR"/>
              <a:pPr>
                <a:defRPr/>
              </a:pPr>
              <a:t>18/1/22</a:t>
            </a:fld>
            <a:endParaRPr lang="el-GR"/>
          </a:p>
        </p:txBody>
      </p:sp>
      <p:sp>
        <p:nvSpPr>
          <p:cNvPr id="5" name="Footer Placeholder 4">
            <a:extLst>
              <a:ext uri="{FF2B5EF4-FFF2-40B4-BE49-F238E27FC236}">
                <a16:creationId xmlns:a16="http://schemas.microsoft.com/office/drawing/2014/main" id="{CD36F680-591D-C244-827D-41DBAC70CBCE}"/>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812C6FC5-6070-F641-B671-D6D9516F3DF2}"/>
              </a:ext>
            </a:extLst>
          </p:cNvPr>
          <p:cNvSpPr>
            <a:spLocks noGrp="1"/>
          </p:cNvSpPr>
          <p:nvPr>
            <p:ph type="sldNum" sz="quarter" idx="12"/>
          </p:nvPr>
        </p:nvSpPr>
        <p:spPr/>
        <p:txBody>
          <a:bodyPr/>
          <a:lstStyle>
            <a:lvl1pPr>
              <a:defRPr/>
            </a:lvl1pPr>
          </a:lstStyle>
          <a:p>
            <a:fld id="{FEE2A394-9B41-A744-BE98-D3F682BFD10B}" type="slidenum">
              <a:rPr lang="el-GR" altLang="en-US"/>
              <a:pPr/>
              <a:t>‹#›</a:t>
            </a:fld>
            <a:endParaRPr lang="el-GR" altLang="en-US"/>
          </a:p>
        </p:txBody>
      </p:sp>
    </p:spTree>
    <p:extLst>
      <p:ext uri="{BB962C8B-B14F-4D97-AF65-F5344CB8AC3E}">
        <p14:creationId xmlns:p14="http://schemas.microsoft.com/office/powerpoint/2010/main" val="274731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a:extLst>
              <a:ext uri="{FF2B5EF4-FFF2-40B4-BE49-F238E27FC236}">
                <a16:creationId xmlns:a16="http://schemas.microsoft.com/office/drawing/2014/main" id="{FAA46570-6DA3-2F40-AE87-F67EE03A13E4}"/>
              </a:ext>
            </a:extLst>
          </p:cNvPr>
          <p:cNvSpPr>
            <a:spLocks noGrp="1"/>
          </p:cNvSpPr>
          <p:nvPr>
            <p:ph type="dt" sz="half" idx="10"/>
          </p:nvPr>
        </p:nvSpPr>
        <p:spPr/>
        <p:txBody>
          <a:bodyPr/>
          <a:lstStyle>
            <a:lvl1pPr>
              <a:defRPr/>
            </a:lvl1pPr>
          </a:lstStyle>
          <a:p>
            <a:pPr>
              <a:defRPr/>
            </a:pPr>
            <a:fld id="{C7C09CB3-5112-B044-B87A-BC06828E66AC}" type="datetimeFigureOut">
              <a:rPr lang="el-GR"/>
              <a:pPr>
                <a:defRPr/>
              </a:pPr>
              <a:t>18/1/22</a:t>
            </a:fld>
            <a:endParaRPr lang="el-GR"/>
          </a:p>
        </p:txBody>
      </p:sp>
      <p:sp>
        <p:nvSpPr>
          <p:cNvPr id="6" name="Footer Placeholder 4">
            <a:extLst>
              <a:ext uri="{FF2B5EF4-FFF2-40B4-BE49-F238E27FC236}">
                <a16:creationId xmlns:a16="http://schemas.microsoft.com/office/drawing/2014/main" id="{2AB27B61-E780-224D-B325-0D3D340CE3E8}"/>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7FFB79D3-5D61-6043-B535-0AAC9FFB68CB}"/>
              </a:ext>
            </a:extLst>
          </p:cNvPr>
          <p:cNvSpPr>
            <a:spLocks noGrp="1"/>
          </p:cNvSpPr>
          <p:nvPr>
            <p:ph type="sldNum" sz="quarter" idx="12"/>
          </p:nvPr>
        </p:nvSpPr>
        <p:spPr/>
        <p:txBody>
          <a:bodyPr/>
          <a:lstStyle>
            <a:lvl1pPr>
              <a:defRPr/>
            </a:lvl1pPr>
          </a:lstStyle>
          <a:p>
            <a:fld id="{5F301A52-6019-A443-824A-6015A83DEF6A}" type="slidenum">
              <a:rPr lang="el-GR" altLang="en-US"/>
              <a:pPr/>
              <a:t>‹#›</a:t>
            </a:fld>
            <a:endParaRPr lang="el-GR" altLang="en-US"/>
          </a:p>
        </p:txBody>
      </p:sp>
    </p:spTree>
    <p:extLst>
      <p:ext uri="{BB962C8B-B14F-4D97-AF65-F5344CB8AC3E}">
        <p14:creationId xmlns:p14="http://schemas.microsoft.com/office/powerpoint/2010/main" val="3519033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a:extLst>
              <a:ext uri="{FF2B5EF4-FFF2-40B4-BE49-F238E27FC236}">
                <a16:creationId xmlns:a16="http://schemas.microsoft.com/office/drawing/2014/main" id="{FF1825EE-BABB-AD4E-B4D6-DE41083DAB44}"/>
              </a:ext>
            </a:extLst>
          </p:cNvPr>
          <p:cNvSpPr>
            <a:spLocks noGrp="1"/>
          </p:cNvSpPr>
          <p:nvPr>
            <p:ph type="dt" sz="half" idx="10"/>
          </p:nvPr>
        </p:nvSpPr>
        <p:spPr/>
        <p:txBody>
          <a:bodyPr/>
          <a:lstStyle>
            <a:lvl1pPr>
              <a:defRPr/>
            </a:lvl1pPr>
          </a:lstStyle>
          <a:p>
            <a:pPr>
              <a:defRPr/>
            </a:pPr>
            <a:fld id="{C3A0E90A-8ACD-ED44-A521-A1967879599D}" type="datetimeFigureOut">
              <a:rPr lang="el-GR"/>
              <a:pPr>
                <a:defRPr/>
              </a:pPr>
              <a:t>18/1/22</a:t>
            </a:fld>
            <a:endParaRPr lang="el-GR"/>
          </a:p>
        </p:txBody>
      </p:sp>
      <p:sp>
        <p:nvSpPr>
          <p:cNvPr id="8" name="Footer Placeholder 4">
            <a:extLst>
              <a:ext uri="{FF2B5EF4-FFF2-40B4-BE49-F238E27FC236}">
                <a16:creationId xmlns:a16="http://schemas.microsoft.com/office/drawing/2014/main" id="{2559D2E1-A202-F047-A78B-7525CCDBD662}"/>
              </a:ext>
            </a:extLst>
          </p:cNvPr>
          <p:cNvSpPr>
            <a:spLocks noGrp="1"/>
          </p:cNvSpPr>
          <p:nvPr>
            <p:ph type="ftr" sz="quarter" idx="11"/>
          </p:nvPr>
        </p:nvSpPr>
        <p:spPr/>
        <p:txBody>
          <a:bodyPr/>
          <a:lstStyle>
            <a:lvl1pPr>
              <a:defRPr/>
            </a:lvl1pPr>
          </a:lstStyle>
          <a:p>
            <a:pPr>
              <a:defRPr/>
            </a:pPr>
            <a:endParaRPr lang="el-GR"/>
          </a:p>
        </p:txBody>
      </p:sp>
      <p:sp>
        <p:nvSpPr>
          <p:cNvPr id="9" name="Slide Number Placeholder 5">
            <a:extLst>
              <a:ext uri="{FF2B5EF4-FFF2-40B4-BE49-F238E27FC236}">
                <a16:creationId xmlns:a16="http://schemas.microsoft.com/office/drawing/2014/main" id="{C178B088-EBEA-FA4F-B659-4F0185C057DC}"/>
              </a:ext>
            </a:extLst>
          </p:cNvPr>
          <p:cNvSpPr>
            <a:spLocks noGrp="1"/>
          </p:cNvSpPr>
          <p:nvPr>
            <p:ph type="sldNum" sz="quarter" idx="12"/>
          </p:nvPr>
        </p:nvSpPr>
        <p:spPr/>
        <p:txBody>
          <a:bodyPr/>
          <a:lstStyle>
            <a:lvl1pPr>
              <a:defRPr/>
            </a:lvl1pPr>
          </a:lstStyle>
          <a:p>
            <a:fld id="{953B6C32-1B44-F247-879D-D65F7651C51B}" type="slidenum">
              <a:rPr lang="el-GR" altLang="en-US"/>
              <a:pPr/>
              <a:t>‹#›</a:t>
            </a:fld>
            <a:endParaRPr lang="el-GR" altLang="en-US"/>
          </a:p>
        </p:txBody>
      </p:sp>
    </p:spTree>
    <p:extLst>
      <p:ext uri="{BB962C8B-B14F-4D97-AF65-F5344CB8AC3E}">
        <p14:creationId xmlns:p14="http://schemas.microsoft.com/office/powerpoint/2010/main" val="2189195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a:extLst>
              <a:ext uri="{FF2B5EF4-FFF2-40B4-BE49-F238E27FC236}">
                <a16:creationId xmlns:a16="http://schemas.microsoft.com/office/drawing/2014/main" id="{4D6A2322-084A-314B-843A-10AD2BDC33F0}"/>
              </a:ext>
            </a:extLst>
          </p:cNvPr>
          <p:cNvSpPr>
            <a:spLocks noGrp="1"/>
          </p:cNvSpPr>
          <p:nvPr>
            <p:ph type="dt" sz="half" idx="10"/>
          </p:nvPr>
        </p:nvSpPr>
        <p:spPr/>
        <p:txBody>
          <a:bodyPr/>
          <a:lstStyle>
            <a:lvl1pPr>
              <a:defRPr/>
            </a:lvl1pPr>
          </a:lstStyle>
          <a:p>
            <a:pPr>
              <a:defRPr/>
            </a:pPr>
            <a:fld id="{79061351-1F72-0B4A-9348-0161BA806824}" type="datetimeFigureOut">
              <a:rPr lang="el-GR"/>
              <a:pPr>
                <a:defRPr/>
              </a:pPr>
              <a:t>18/1/22</a:t>
            </a:fld>
            <a:endParaRPr lang="el-GR"/>
          </a:p>
        </p:txBody>
      </p:sp>
      <p:sp>
        <p:nvSpPr>
          <p:cNvPr id="4" name="Footer Placeholder 4">
            <a:extLst>
              <a:ext uri="{FF2B5EF4-FFF2-40B4-BE49-F238E27FC236}">
                <a16:creationId xmlns:a16="http://schemas.microsoft.com/office/drawing/2014/main" id="{3CA59091-398D-6C4D-AFB9-DCFB6419729F}"/>
              </a:ext>
            </a:extLst>
          </p:cNvPr>
          <p:cNvSpPr>
            <a:spLocks noGrp="1"/>
          </p:cNvSpPr>
          <p:nvPr>
            <p:ph type="ftr" sz="quarter" idx="11"/>
          </p:nvPr>
        </p:nvSpPr>
        <p:spPr/>
        <p:txBody>
          <a:bodyPr/>
          <a:lstStyle>
            <a:lvl1pPr>
              <a:defRPr/>
            </a:lvl1pPr>
          </a:lstStyle>
          <a:p>
            <a:pPr>
              <a:defRPr/>
            </a:pPr>
            <a:endParaRPr lang="el-GR"/>
          </a:p>
        </p:txBody>
      </p:sp>
      <p:sp>
        <p:nvSpPr>
          <p:cNvPr id="5" name="Slide Number Placeholder 5">
            <a:extLst>
              <a:ext uri="{FF2B5EF4-FFF2-40B4-BE49-F238E27FC236}">
                <a16:creationId xmlns:a16="http://schemas.microsoft.com/office/drawing/2014/main" id="{644E4E89-FB40-7945-BE5A-ABCBB4958EF8}"/>
              </a:ext>
            </a:extLst>
          </p:cNvPr>
          <p:cNvSpPr>
            <a:spLocks noGrp="1"/>
          </p:cNvSpPr>
          <p:nvPr>
            <p:ph type="sldNum" sz="quarter" idx="12"/>
          </p:nvPr>
        </p:nvSpPr>
        <p:spPr/>
        <p:txBody>
          <a:bodyPr/>
          <a:lstStyle>
            <a:lvl1pPr>
              <a:defRPr/>
            </a:lvl1pPr>
          </a:lstStyle>
          <a:p>
            <a:fld id="{510E0976-C76C-4740-AE95-6FE5AAA1E5F3}" type="slidenum">
              <a:rPr lang="el-GR" altLang="en-US"/>
              <a:pPr/>
              <a:t>‹#›</a:t>
            </a:fld>
            <a:endParaRPr lang="el-GR" altLang="en-US"/>
          </a:p>
        </p:txBody>
      </p:sp>
    </p:spTree>
    <p:extLst>
      <p:ext uri="{BB962C8B-B14F-4D97-AF65-F5344CB8AC3E}">
        <p14:creationId xmlns:p14="http://schemas.microsoft.com/office/powerpoint/2010/main" val="290904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701FA51-0C1A-7541-A008-37D0E3FEA952}"/>
              </a:ext>
            </a:extLst>
          </p:cNvPr>
          <p:cNvSpPr>
            <a:spLocks noGrp="1"/>
          </p:cNvSpPr>
          <p:nvPr>
            <p:ph type="dt" sz="half" idx="10"/>
          </p:nvPr>
        </p:nvSpPr>
        <p:spPr/>
        <p:txBody>
          <a:bodyPr/>
          <a:lstStyle>
            <a:lvl1pPr>
              <a:defRPr/>
            </a:lvl1pPr>
          </a:lstStyle>
          <a:p>
            <a:pPr>
              <a:defRPr/>
            </a:pPr>
            <a:fld id="{F13DB8C4-0FEF-6B4C-831B-7F25ED7FB0C2}" type="datetimeFigureOut">
              <a:rPr lang="el-GR"/>
              <a:pPr>
                <a:defRPr/>
              </a:pPr>
              <a:t>18/1/22</a:t>
            </a:fld>
            <a:endParaRPr lang="el-GR"/>
          </a:p>
        </p:txBody>
      </p:sp>
      <p:sp>
        <p:nvSpPr>
          <p:cNvPr id="3" name="Footer Placeholder 4">
            <a:extLst>
              <a:ext uri="{FF2B5EF4-FFF2-40B4-BE49-F238E27FC236}">
                <a16:creationId xmlns:a16="http://schemas.microsoft.com/office/drawing/2014/main" id="{490A2721-E961-774A-86E3-8C740B1B53F9}"/>
              </a:ext>
            </a:extLst>
          </p:cNvPr>
          <p:cNvSpPr>
            <a:spLocks noGrp="1"/>
          </p:cNvSpPr>
          <p:nvPr>
            <p:ph type="ftr" sz="quarter" idx="11"/>
          </p:nvPr>
        </p:nvSpPr>
        <p:spPr/>
        <p:txBody>
          <a:bodyPr/>
          <a:lstStyle>
            <a:lvl1pPr>
              <a:defRPr/>
            </a:lvl1pPr>
          </a:lstStyle>
          <a:p>
            <a:pPr>
              <a:defRPr/>
            </a:pPr>
            <a:endParaRPr lang="el-GR"/>
          </a:p>
        </p:txBody>
      </p:sp>
      <p:sp>
        <p:nvSpPr>
          <p:cNvPr id="4" name="Slide Number Placeholder 5">
            <a:extLst>
              <a:ext uri="{FF2B5EF4-FFF2-40B4-BE49-F238E27FC236}">
                <a16:creationId xmlns:a16="http://schemas.microsoft.com/office/drawing/2014/main" id="{D4C9230B-B106-D242-B967-51F7BADC6874}"/>
              </a:ext>
            </a:extLst>
          </p:cNvPr>
          <p:cNvSpPr>
            <a:spLocks noGrp="1"/>
          </p:cNvSpPr>
          <p:nvPr>
            <p:ph type="sldNum" sz="quarter" idx="12"/>
          </p:nvPr>
        </p:nvSpPr>
        <p:spPr/>
        <p:txBody>
          <a:bodyPr/>
          <a:lstStyle>
            <a:lvl1pPr>
              <a:defRPr/>
            </a:lvl1pPr>
          </a:lstStyle>
          <a:p>
            <a:fld id="{4936CBDC-43CA-3B4C-9FEA-1DB417573E3E}" type="slidenum">
              <a:rPr lang="el-GR" altLang="en-US"/>
              <a:pPr/>
              <a:t>‹#›</a:t>
            </a:fld>
            <a:endParaRPr lang="el-GR" altLang="en-US"/>
          </a:p>
        </p:txBody>
      </p:sp>
    </p:spTree>
    <p:extLst>
      <p:ext uri="{BB962C8B-B14F-4D97-AF65-F5344CB8AC3E}">
        <p14:creationId xmlns:p14="http://schemas.microsoft.com/office/powerpoint/2010/main" val="981451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753382-0B9D-764B-93F9-34C319A096A8}"/>
              </a:ext>
            </a:extLst>
          </p:cNvPr>
          <p:cNvSpPr>
            <a:spLocks noGrp="1"/>
          </p:cNvSpPr>
          <p:nvPr>
            <p:ph type="dt" sz="half" idx="10"/>
          </p:nvPr>
        </p:nvSpPr>
        <p:spPr/>
        <p:txBody>
          <a:bodyPr/>
          <a:lstStyle>
            <a:lvl1pPr>
              <a:defRPr/>
            </a:lvl1pPr>
          </a:lstStyle>
          <a:p>
            <a:pPr>
              <a:defRPr/>
            </a:pPr>
            <a:fld id="{3E44982F-4A19-014D-AACD-435F92C889F0}" type="datetimeFigureOut">
              <a:rPr lang="el-GR"/>
              <a:pPr>
                <a:defRPr/>
              </a:pPr>
              <a:t>18/1/22</a:t>
            </a:fld>
            <a:endParaRPr lang="el-GR"/>
          </a:p>
        </p:txBody>
      </p:sp>
      <p:sp>
        <p:nvSpPr>
          <p:cNvPr id="6" name="Footer Placeholder 4">
            <a:extLst>
              <a:ext uri="{FF2B5EF4-FFF2-40B4-BE49-F238E27FC236}">
                <a16:creationId xmlns:a16="http://schemas.microsoft.com/office/drawing/2014/main" id="{016A4E35-3B31-A341-BC8C-B758992EEF08}"/>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6F3B79EC-4B9D-8C44-9B05-E20854470751}"/>
              </a:ext>
            </a:extLst>
          </p:cNvPr>
          <p:cNvSpPr>
            <a:spLocks noGrp="1"/>
          </p:cNvSpPr>
          <p:nvPr>
            <p:ph type="sldNum" sz="quarter" idx="12"/>
          </p:nvPr>
        </p:nvSpPr>
        <p:spPr/>
        <p:txBody>
          <a:bodyPr/>
          <a:lstStyle>
            <a:lvl1pPr>
              <a:defRPr/>
            </a:lvl1pPr>
          </a:lstStyle>
          <a:p>
            <a:fld id="{18318AEF-D701-704E-BBC5-5438142E9766}" type="slidenum">
              <a:rPr lang="el-GR" altLang="en-US"/>
              <a:pPr/>
              <a:t>‹#›</a:t>
            </a:fld>
            <a:endParaRPr lang="el-GR" altLang="en-US"/>
          </a:p>
        </p:txBody>
      </p:sp>
    </p:spTree>
    <p:extLst>
      <p:ext uri="{BB962C8B-B14F-4D97-AF65-F5344CB8AC3E}">
        <p14:creationId xmlns:p14="http://schemas.microsoft.com/office/powerpoint/2010/main" val="1769427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382F5B3-DE00-6F41-AA36-27B45B97FBFD}"/>
              </a:ext>
            </a:extLst>
          </p:cNvPr>
          <p:cNvSpPr>
            <a:spLocks noGrp="1"/>
          </p:cNvSpPr>
          <p:nvPr>
            <p:ph type="dt" sz="half" idx="10"/>
          </p:nvPr>
        </p:nvSpPr>
        <p:spPr/>
        <p:txBody>
          <a:bodyPr/>
          <a:lstStyle>
            <a:lvl1pPr>
              <a:defRPr/>
            </a:lvl1pPr>
          </a:lstStyle>
          <a:p>
            <a:pPr>
              <a:defRPr/>
            </a:pPr>
            <a:fld id="{3BC1AA39-C9C0-534F-B936-10C52063975B}" type="datetimeFigureOut">
              <a:rPr lang="el-GR"/>
              <a:pPr>
                <a:defRPr/>
              </a:pPr>
              <a:t>18/1/22</a:t>
            </a:fld>
            <a:endParaRPr lang="el-GR"/>
          </a:p>
        </p:txBody>
      </p:sp>
      <p:sp>
        <p:nvSpPr>
          <p:cNvPr id="6" name="Footer Placeholder 4">
            <a:extLst>
              <a:ext uri="{FF2B5EF4-FFF2-40B4-BE49-F238E27FC236}">
                <a16:creationId xmlns:a16="http://schemas.microsoft.com/office/drawing/2014/main" id="{C32C0FDB-0857-2147-9F27-1339183FE5E0}"/>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8721EFF1-87A1-5D45-BFCB-906E6C7A3425}"/>
              </a:ext>
            </a:extLst>
          </p:cNvPr>
          <p:cNvSpPr>
            <a:spLocks noGrp="1"/>
          </p:cNvSpPr>
          <p:nvPr>
            <p:ph type="sldNum" sz="quarter" idx="12"/>
          </p:nvPr>
        </p:nvSpPr>
        <p:spPr/>
        <p:txBody>
          <a:bodyPr/>
          <a:lstStyle>
            <a:lvl1pPr>
              <a:defRPr/>
            </a:lvl1pPr>
          </a:lstStyle>
          <a:p>
            <a:fld id="{1075D82D-146C-024F-AB91-7AFD44F1ACB6}" type="slidenum">
              <a:rPr lang="el-GR" altLang="en-US"/>
              <a:pPr/>
              <a:t>‹#›</a:t>
            </a:fld>
            <a:endParaRPr lang="el-GR" altLang="en-US"/>
          </a:p>
        </p:txBody>
      </p:sp>
    </p:spTree>
    <p:extLst>
      <p:ext uri="{BB962C8B-B14F-4D97-AF65-F5344CB8AC3E}">
        <p14:creationId xmlns:p14="http://schemas.microsoft.com/office/powerpoint/2010/main" val="157634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EE301F4-E88D-D641-8EEC-8C6A871B12A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endParaRPr lang="el-GR" altLang="el-GR"/>
          </a:p>
        </p:txBody>
      </p:sp>
      <p:sp>
        <p:nvSpPr>
          <p:cNvPr id="1027" name="Text Placeholder 2">
            <a:extLst>
              <a:ext uri="{FF2B5EF4-FFF2-40B4-BE49-F238E27FC236}">
                <a16:creationId xmlns:a16="http://schemas.microsoft.com/office/drawing/2014/main" id="{D487CCF9-FA91-8B49-8E5D-17EF5D68487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endParaRPr lang="el-GR" altLang="el-GR"/>
          </a:p>
        </p:txBody>
      </p:sp>
      <p:sp>
        <p:nvSpPr>
          <p:cNvPr id="4" name="Date Placeholder 3">
            <a:extLst>
              <a:ext uri="{FF2B5EF4-FFF2-40B4-BE49-F238E27FC236}">
                <a16:creationId xmlns:a16="http://schemas.microsoft.com/office/drawing/2014/main" id="{5A780F8B-4540-9349-B92B-E996434901D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63B0B08-7456-2443-A66A-9A7E1E530E0E}" type="datetimeFigureOut">
              <a:rPr lang="el-GR"/>
              <a:pPr>
                <a:defRPr/>
              </a:pPr>
              <a:t>18/1/22</a:t>
            </a:fld>
            <a:endParaRPr lang="el-GR"/>
          </a:p>
        </p:txBody>
      </p:sp>
      <p:sp>
        <p:nvSpPr>
          <p:cNvPr id="5" name="Footer Placeholder 4">
            <a:extLst>
              <a:ext uri="{FF2B5EF4-FFF2-40B4-BE49-F238E27FC236}">
                <a16:creationId xmlns:a16="http://schemas.microsoft.com/office/drawing/2014/main" id="{56006C45-447F-694C-9C0B-02E329CD27A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Slide Number Placeholder 5">
            <a:extLst>
              <a:ext uri="{FF2B5EF4-FFF2-40B4-BE49-F238E27FC236}">
                <a16:creationId xmlns:a16="http://schemas.microsoft.com/office/drawing/2014/main" id="{822DCCCE-FCC4-E442-AA08-EF8E422A25C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EC00196B-77BB-8240-8843-9822905F59C3}" type="slidenum">
              <a:rPr lang="el-GR" altLang="en-US"/>
              <a:pPr/>
              <a:t>‹#›</a:t>
            </a:fld>
            <a:endParaRPr lang="el-G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987402-A63F-A34C-BAE0-18FD03B54B01}"/>
              </a:ext>
            </a:extLst>
          </p:cNvPr>
          <p:cNvSpPr txBox="1"/>
          <p:nvPr/>
        </p:nvSpPr>
        <p:spPr>
          <a:xfrm>
            <a:off x="827088" y="549275"/>
            <a:ext cx="7489825" cy="3933825"/>
          </a:xfrm>
          <a:prstGeom prst="rect">
            <a:avLst/>
          </a:prstGeom>
          <a:noFill/>
        </p:spPr>
        <p:txBody>
          <a:bodyPr>
            <a:spAutoFit/>
          </a:bodyPr>
          <a:lstStyle>
            <a:lvl1pPr>
              <a:defRPr>
                <a:solidFill>
                  <a:schemeClr val="tx1"/>
                </a:solidFill>
                <a:latin typeface="Candara" pitchFamily="34" charset="0"/>
              </a:defRPr>
            </a:lvl1pPr>
            <a:lvl2pPr marL="742950" indent="-285750">
              <a:defRPr>
                <a:solidFill>
                  <a:schemeClr val="tx1"/>
                </a:solidFill>
                <a:latin typeface="Candara" pitchFamily="34" charset="0"/>
              </a:defRPr>
            </a:lvl2pPr>
            <a:lvl3pPr marL="1143000" indent="-228600">
              <a:defRPr>
                <a:solidFill>
                  <a:schemeClr val="tx1"/>
                </a:solidFill>
                <a:latin typeface="Candara" pitchFamily="34" charset="0"/>
              </a:defRPr>
            </a:lvl3pPr>
            <a:lvl4pPr marL="1600200" indent="-228600">
              <a:defRPr>
                <a:solidFill>
                  <a:schemeClr val="tx1"/>
                </a:solidFill>
                <a:latin typeface="Candara" pitchFamily="34" charset="0"/>
              </a:defRPr>
            </a:lvl4pPr>
            <a:lvl5pPr marL="2057400" indent="-228600">
              <a:defRPr>
                <a:solidFill>
                  <a:schemeClr val="tx1"/>
                </a:solidFill>
                <a:latin typeface="Candara" pitchFamily="34" charset="0"/>
              </a:defRPr>
            </a:lvl5pPr>
            <a:lvl6pPr marL="2514600" indent="-228600" fontAlgn="base">
              <a:spcBef>
                <a:spcPct val="0"/>
              </a:spcBef>
              <a:spcAft>
                <a:spcPct val="0"/>
              </a:spcAft>
              <a:defRPr>
                <a:solidFill>
                  <a:schemeClr val="tx1"/>
                </a:solidFill>
                <a:latin typeface="Candara" pitchFamily="34" charset="0"/>
              </a:defRPr>
            </a:lvl6pPr>
            <a:lvl7pPr marL="2971800" indent="-228600" fontAlgn="base">
              <a:spcBef>
                <a:spcPct val="0"/>
              </a:spcBef>
              <a:spcAft>
                <a:spcPct val="0"/>
              </a:spcAft>
              <a:defRPr>
                <a:solidFill>
                  <a:schemeClr val="tx1"/>
                </a:solidFill>
                <a:latin typeface="Candara" pitchFamily="34" charset="0"/>
              </a:defRPr>
            </a:lvl7pPr>
            <a:lvl8pPr marL="3429000" indent="-228600" fontAlgn="base">
              <a:spcBef>
                <a:spcPct val="0"/>
              </a:spcBef>
              <a:spcAft>
                <a:spcPct val="0"/>
              </a:spcAft>
              <a:defRPr>
                <a:solidFill>
                  <a:schemeClr val="tx1"/>
                </a:solidFill>
                <a:latin typeface="Candara" pitchFamily="34" charset="0"/>
              </a:defRPr>
            </a:lvl8pPr>
            <a:lvl9pPr marL="3886200" indent="-228600" fontAlgn="base">
              <a:spcBef>
                <a:spcPct val="0"/>
              </a:spcBef>
              <a:spcAft>
                <a:spcPct val="0"/>
              </a:spcAft>
              <a:defRPr>
                <a:solidFill>
                  <a:schemeClr val="tx1"/>
                </a:solidFill>
                <a:latin typeface="Candara" pitchFamily="34" charset="0"/>
              </a:defRPr>
            </a:lvl9pPr>
          </a:lstStyle>
          <a:p>
            <a:pPr eaLnBrk="1" fontAlgn="auto" hangingPunct="1">
              <a:spcBef>
                <a:spcPts val="0"/>
              </a:spcBef>
              <a:spcAft>
                <a:spcPts val="0"/>
              </a:spcAft>
              <a:defRPr/>
            </a:pPr>
            <a:endParaRPr lang="el-GR" altLang="el-GR" sz="5400" b="1" dirty="0">
              <a:solidFill>
                <a:schemeClr val="bg1"/>
              </a:solidFill>
              <a:effectLst>
                <a:outerShdw blurRad="38100" dist="38100" dir="2700000" algn="tl">
                  <a:srgbClr val="000000"/>
                </a:outerShdw>
              </a:effectLst>
              <a:cs typeface="+mn-cs"/>
            </a:endParaRPr>
          </a:p>
          <a:p>
            <a:pPr algn="ctr" eaLnBrk="1" fontAlgn="auto" hangingPunct="1">
              <a:spcBef>
                <a:spcPts val="0"/>
              </a:spcBef>
              <a:spcAft>
                <a:spcPts val="0"/>
              </a:spcAft>
              <a:defRPr/>
            </a:pPr>
            <a:r>
              <a:rPr lang="el-GR" altLang="el-GR" sz="6600" b="1" i="1" dirty="0">
                <a:effectLst>
                  <a:outerShdw blurRad="38100" dist="38100" dir="2700000" algn="tl">
                    <a:srgbClr val="000000"/>
                  </a:outerShdw>
                </a:effectLst>
                <a:cs typeface="+mn-cs"/>
              </a:rPr>
              <a:t>ΗΜΕΡΑ ΜΝΗΜΗΣ ΕΘΝΑΡΧΗ   ΜΑΚΑΡΙΟΥ Γ΄</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mp4" descr="2.mp4">
            <a:hlinkClick r:id="" action="ppaction://media"/>
            <a:extLst>
              <a:ext uri="{FF2B5EF4-FFF2-40B4-BE49-F238E27FC236}">
                <a16:creationId xmlns:a16="http://schemas.microsoft.com/office/drawing/2014/main" id="{5647DC91-8AB1-4D49-BBA3-86652D5F19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381000"/>
            <a:ext cx="8128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a:extLst>
              <a:ext uri="{FF2B5EF4-FFF2-40B4-BE49-F238E27FC236}">
                <a16:creationId xmlns:a16="http://schemas.microsoft.com/office/drawing/2014/main" id="{C12C0154-A13A-4548-9BF2-2925A5E56ECB}"/>
              </a:ext>
            </a:extLst>
          </p:cNvPr>
          <p:cNvSpPr txBox="1">
            <a:spLocks noChangeArrowheads="1"/>
          </p:cNvSpPr>
          <p:nvPr/>
        </p:nvSpPr>
        <p:spPr bwMode="auto">
          <a:xfrm>
            <a:off x="323850" y="890588"/>
            <a:ext cx="8351838"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l-GR" altLang="en-US" sz="3600">
                <a:latin typeface="Arial" panose="020B0604020202020204" pitchFamily="34" charset="0"/>
              </a:rPr>
              <a:t>Οι συμφωνίες Ζυρίχης –Λονδίνου, που οδήγησαν στην ανεξαρτησία της Κύπρου, μετά τον απελευθερωτικό αγώνα της Ε.Ο.Κ.Α. υπογράφηκαν στις 19 Φεβρουαρίου του 1959. Ο Μακάριος επέστρεψε στην Κύπρο την Κυριακή, 1η Μαρτίου του 1959, μετά την εξορία του στις Σεϋχέλλες κι έγινε δεκτός με μεγάλους πανηγυρισμούς.</a:t>
            </a:r>
            <a:endParaRPr lang="en-US" altLang="en-US" sz="360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a:extLst>
              <a:ext uri="{FF2B5EF4-FFF2-40B4-BE49-F238E27FC236}">
                <a16:creationId xmlns:a16="http://schemas.microsoft.com/office/drawing/2014/main" id="{86E7B2D5-3D82-FE47-8FED-66914DA41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CB941E7F-C223-7246-941F-14D61D39756E}"/>
              </a:ext>
            </a:extLst>
          </p:cNvPr>
          <p:cNvSpPr txBox="1">
            <a:spLocks noChangeArrowheads="1"/>
          </p:cNvSpPr>
          <p:nvPr/>
        </p:nvSpPr>
        <p:spPr bwMode="auto">
          <a:xfrm>
            <a:off x="395288" y="409575"/>
            <a:ext cx="83534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a:latin typeface="Arial" panose="020B0604020202020204" pitchFamily="34" charset="0"/>
              </a:rPr>
              <a:t> Ως πρώτος πρόεδρος της Δημοκρατίας της Κύπρου, ο αρχιεπίσκοπος Μακάριος ενέταξε την Κύπρο στην οικογένεια των Ηνωμένων Εθνών, ως ισότιμο κράτος - μέλος, καθώς και στην ομάδα των χωρών - μελών της Κοινοπολιτείας. Ακολούθησε αδέσμευτη εξωτερική πολιτική και παρέστη ο ίδιος προσωπικά στην ιδρυτική συνέλευση του κίνηματος των Αδεσμεύτων, που έγινε στο Βελιγράδι της Γιουγκοσλαβίας τον Σεπτέμβριο του 1961, παρά τις αντιδράσεις των Τούρκων. </a:t>
            </a:r>
            <a:endParaRPr lang="en-US" altLang="en-US">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a:extLst>
              <a:ext uri="{FF2B5EF4-FFF2-40B4-BE49-F238E27FC236}">
                <a16:creationId xmlns:a16="http://schemas.microsoft.com/office/drawing/2014/main" id="{8ABE668D-C831-A247-A0EB-69B9AD27F243}"/>
              </a:ext>
            </a:extLst>
          </p:cNvPr>
          <p:cNvSpPr txBox="1">
            <a:spLocks noChangeArrowheads="1"/>
          </p:cNvSpPr>
          <p:nvPr/>
        </p:nvSpPr>
        <p:spPr bwMode="auto">
          <a:xfrm>
            <a:off x="395288" y="476250"/>
            <a:ext cx="849788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a:latin typeface="Arial" panose="020B0604020202020204" pitchFamily="34" charset="0"/>
              </a:rPr>
              <a:t>Το 1961 επισκέφθηκε επίσημα την Αίγυπτο και τον επόμενο χρόνο επισκέφθηκε τις Ηνωμένες Πολιτείες (όπου είχε συνομιλίες με τον πρόεδρο Τζων Κέννεντυ), τη Δυτική Γερμανία, τις Ινδίες και την Τουρκία. </a:t>
            </a:r>
            <a:endParaRPr lang="en-US" altLang="en-US">
              <a:latin typeface="Arial" panose="020B0604020202020204" pitchFamily="34" charset="0"/>
            </a:endParaRPr>
          </a:p>
        </p:txBody>
      </p:sp>
      <p:pic>
        <p:nvPicPr>
          <p:cNvPr id="15363" name="Picture 3">
            <a:extLst>
              <a:ext uri="{FF2B5EF4-FFF2-40B4-BE49-F238E27FC236}">
                <a16:creationId xmlns:a16="http://schemas.microsoft.com/office/drawing/2014/main" id="{CCB24ACA-6528-2340-9772-C7536F378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030538"/>
            <a:ext cx="6731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4" descr="A picture containing person, posing, standing, suit&#10;&#10;Description automatically generated">
            <a:extLst>
              <a:ext uri="{FF2B5EF4-FFF2-40B4-BE49-F238E27FC236}">
                <a16:creationId xmlns:a16="http://schemas.microsoft.com/office/drawing/2014/main" id="{281735DB-EEFA-8A45-9FD3-D73E69B7EF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268413"/>
            <a:ext cx="7245350" cy="4057650"/>
          </a:xfrm>
        </p:spPr>
      </p:pic>
      <p:sp>
        <p:nvSpPr>
          <p:cNvPr id="16387" name="TextBox 2">
            <a:extLst>
              <a:ext uri="{FF2B5EF4-FFF2-40B4-BE49-F238E27FC236}">
                <a16:creationId xmlns:a16="http://schemas.microsoft.com/office/drawing/2014/main" id="{549BE5CB-89F4-2C44-9097-B8034DD60C4F}"/>
              </a:ext>
            </a:extLst>
          </p:cNvPr>
          <p:cNvSpPr txBox="1">
            <a:spLocks noChangeArrowheads="1"/>
          </p:cNvSpPr>
          <p:nvPr/>
        </p:nvSpPr>
        <p:spPr bwMode="auto">
          <a:xfrm>
            <a:off x="1116013" y="5589588"/>
            <a:ext cx="7245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n-US" sz="2800">
                <a:latin typeface="Arial" panose="020B0604020202020204" pitchFamily="34" charset="0"/>
              </a:rPr>
              <a:t>Συνάντηση με τη Βασίλισσα του Ηνωμένου Βασιλείου Ελισάβετ</a:t>
            </a:r>
            <a:endParaRPr lang="en-US" altLang="en-US" sz="2800">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36938873-E111-3A47-AB41-A133F300931E}"/>
              </a:ext>
            </a:extLst>
          </p:cNvPr>
          <p:cNvSpPr>
            <a:spLocks noGrp="1"/>
          </p:cNvSpPr>
          <p:nvPr>
            <p:ph idx="1"/>
          </p:nvPr>
        </p:nvSpPr>
        <p:spPr/>
        <p:txBody>
          <a:bodyPr/>
          <a:lstStyle/>
          <a:p>
            <a:r>
              <a:rPr lang="el-GR" altLang="en-US"/>
              <a:t>Τη 15η Ιουλίου του 1974 το στρατιωτικό καθεστώς των Αθηνών οργάνωσε πραξικόπημα για την ανατροπή του.</a:t>
            </a:r>
          </a:p>
          <a:p>
            <a:r>
              <a:rPr lang="el-GR" altLang="en-US"/>
              <a:t>Τότε όλοι τον θεωρούσαν νεκρό, μέχρι που μεταδόθηκε το ιστορικό ηχητικό διάγγελμα από τον ελεύθερο ραδιοσταθμό της Κύπρου στην Πάφο.</a:t>
            </a:r>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49B3D8F-89BE-0E4D-BDFC-CD8051FD0D68}"/>
              </a:ext>
            </a:extLst>
          </p:cNvPr>
          <p:cNvSpPr>
            <a:spLocks noGrp="1"/>
          </p:cNvSpPr>
          <p:nvPr>
            <p:ph type="title"/>
          </p:nvPr>
        </p:nvSpPr>
        <p:spPr/>
        <p:txBody>
          <a:bodyPr/>
          <a:lstStyle/>
          <a:p>
            <a:endParaRPr lang="en-US" altLang="en-US"/>
          </a:p>
        </p:txBody>
      </p:sp>
      <p:sp>
        <p:nvSpPr>
          <p:cNvPr id="18436" name="TextBox 5">
            <a:extLst>
              <a:ext uri="{FF2B5EF4-FFF2-40B4-BE49-F238E27FC236}">
                <a16:creationId xmlns:a16="http://schemas.microsoft.com/office/drawing/2014/main" id="{028752A1-AF35-EC40-B3DA-C4BEAC91F4E6}"/>
              </a:ext>
            </a:extLst>
          </p:cNvPr>
          <p:cNvSpPr txBox="1">
            <a:spLocks noChangeArrowheads="1"/>
          </p:cNvSpPr>
          <p:nvPr/>
        </p:nvSpPr>
        <p:spPr bwMode="auto">
          <a:xfrm>
            <a:off x="2286000" y="284321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800">
                <a:latin typeface="Arial" panose="020B0604020202020204" pitchFamily="34" charset="0"/>
              </a:rPr>
              <a:t>Τότε όλοι τον θεωρούσαν νεκρό, μέχρι που μεταδόθηκε το ιστορικό ηχητικό διάγγελμα από τον ελεύθερο ραδιοσταθμό της Κύπρου στην Πάφο</a:t>
            </a:r>
            <a:endParaRPr lang="en-US" altLang="en-US" sz="1800">
              <a:latin typeface="Arial" panose="020B0604020202020204" pitchFamily="34" charset="0"/>
            </a:endParaRPr>
          </a:p>
        </p:txBody>
      </p:sp>
      <p:pic>
        <p:nvPicPr>
          <p:cNvPr id="3" name="3.mp4" descr="3.mp4">
            <a:hlinkClick r:id="" action="ppaction://media"/>
            <a:extLst>
              <a:ext uri="{FF2B5EF4-FFF2-40B4-BE49-F238E27FC236}">
                <a16:creationId xmlns:a16="http://schemas.microsoft.com/office/drawing/2014/main" id="{BA119BC5-0BC5-3D46-8E2E-FFB5D6808C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0294D2B5-5FF2-C546-95BE-578E4F67EAE0}"/>
              </a:ext>
            </a:extLst>
          </p:cNvPr>
          <p:cNvSpPr>
            <a:spLocks noGrp="1"/>
          </p:cNvSpPr>
          <p:nvPr>
            <p:ph idx="1"/>
          </p:nvPr>
        </p:nvSpPr>
        <p:spPr/>
        <p:txBody>
          <a:bodyPr/>
          <a:lstStyle/>
          <a:p>
            <a:r>
              <a:rPr lang="el-GR" altLang="en-US"/>
              <a:t>Την 20ή Ιουλίου του ίδιου έτους η Τουρκία, χρησιμοποιώντας ως πρόσχημα το πραξικόπημα, εισέβαλε στην Κύπρο, κατέλαβε περίπου το 36% του εδάφους της Κυπριακής Δημοκρατίας, εκδίωξε περίπου το 28% των Ελληνοκυπρίων από τις πατρογονικές εστίες, σκότωσε αμάχους και προκάλεσε τεράστιες καταστροφές.</a:t>
            </a:r>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ΜΑΚΑΡΙΟΣ ΕΙΚΟΝΕΣ\images03LFQMBM.jpg">
            <a:extLst>
              <a:ext uri="{FF2B5EF4-FFF2-40B4-BE49-F238E27FC236}">
                <a16:creationId xmlns:a16="http://schemas.microsoft.com/office/drawing/2014/main" id="{967FDBC9-6A2B-074A-B132-B96E6D387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645525"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ΜΑΚΑΡΙΟΣ ΕΙΚΟΝΕΣ\2untitled.png">
            <a:extLst>
              <a:ext uri="{FF2B5EF4-FFF2-40B4-BE49-F238E27FC236}">
                <a16:creationId xmlns:a16="http://schemas.microsoft.com/office/drawing/2014/main" id="{189932ED-CF8C-144F-9EDC-449A56DCA4AA}"/>
              </a:ext>
            </a:extLst>
          </p:cNvPr>
          <p:cNvPicPr>
            <a:picLocks noChangeAspect="1" noChangeArrowheads="1"/>
          </p:cNvPicPr>
          <p:nvPr/>
        </p:nvPicPr>
        <p:blipFill>
          <a:blip r:embed="rId2" cstate="print"/>
          <a:srcRect/>
          <a:stretch>
            <a:fillRect/>
          </a:stretch>
        </p:blipFill>
        <p:spPr bwMode="auto">
          <a:xfrm>
            <a:off x="1835696" y="260648"/>
            <a:ext cx="5472608" cy="6465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mp4" descr="5.mp4">
            <a:hlinkClick r:id="" action="ppaction://media"/>
            <a:extLst>
              <a:ext uri="{FF2B5EF4-FFF2-40B4-BE49-F238E27FC236}">
                <a16:creationId xmlns:a16="http://schemas.microsoft.com/office/drawing/2014/main" id="{F3DD511D-A7E6-7A4D-B4A9-4DCF7DED7D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89916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YERANIS\Desktop\ΓΙΟΡΤΕΣ ΦΡΕΝΑΡΟΣ\ΨΕΥΔΟΚΡΑΤΟΣ ΕΙΚΟΝΕΣ\ΤΣΙΑΗΡΙΑ2.jpg">
            <a:extLst>
              <a:ext uri="{FF2B5EF4-FFF2-40B4-BE49-F238E27FC236}">
                <a16:creationId xmlns:a16="http://schemas.microsoft.com/office/drawing/2014/main" id="{F8D5BFCF-6DA7-6A41-9355-7D8A2B93A691}"/>
              </a:ext>
            </a:extLst>
          </p:cNvPr>
          <p:cNvPicPr>
            <a:picLocks noChangeArrowheads="1"/>
          </p:cNvPicPr>
          <p:nvPr/>
        </p:nvPicPr>
        <p:blipFill>
          <a:blip r:embed="rId2">
            <a:extLst>
              <a:ext uri="{28A0092B-C50C-407E-A947-70E740481C1C}">
                <a14:useLocalDpi xmlns:a14="http://schemas.microsoft.com/office/drawing/2010/main" val="0"/>
              </a:ext>
            </a:extLst>
          </a:blip>
          <a:srcRect b="12291"/>
          <a:stretch>
            <a:fillRect/>
          </a:stretch>
        </p:blipFill>
        <p:spPr bwMode="auto">
          <a:xfrm>
            <a:off x="250825" y="260350"/>
            <a:ext cx="5221288"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C:\Users\YERANIS\Desktop\ΓΙΟΡΤΕΣ ΦΡΕΝΑΡΟΣ\ΨΕΥΔΟΚΡΑΤΟΣ ΕΙΚΟΝΕΣ\ΓΙΑΓΙΑΔΕΣ.jpg">
            <a:extLst>
              <a:ext uri="{FF2B5EF4-FFF2-40B4-BE49-F238E27FC236}">
                <a16:creationId xmlns:a16="http://schemas.microsoft.com/office/drawing/2014/main" id="{1EE1CA43-F7B3-2044-8EC9-09CCF272656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852738"/>
            <a:ext cx="576103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3221D58D-E22F-DA46-BA8D-C17722F59A1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417671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22A7F361-83FE-CF49-A356-830331F1630C}"/>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43438" y="3860800"/>
            <a:ext cx="4271962" cy="2693988"/>
          </a:xfrm>
          <a:noFill/>
        </p:spPr>
      </p:pic>
      <p:pic>
        <p:nvPicPr>
          <p:cNvPr id="23556" name="Picture 2">
            <a:extLst>
              <a:ext uri="{FF2B5EF4-FFF2-40B4-BE49-F238E27FC236}">
                <a16:creationId xmlns:a16="http://schemas.microsoft.com/office/drawing/2014/main" id="{53169956-B6D1-064B-BEEA-2935D9AE50AE}"/>
              </a:ext>
            </a:extLst>
          </p:cNvPr>
          <p:cNvPicPr>
            <a:picLocks noChangeArrowheads="1"/>
          </p:cNvPicPr>
          <p:nvPr/>
        </p:nvPicPr>
        <p:blipFill>
          <a:blip r:embed="rId4">
            <a:extLst>
              <a:ext uri="{28A0092B-C50C-407E-A947-70E740481C1C}">
                <a14:useLocalDpi xmlns:a14="http://schemas.microsoft.com/office/drawing/2010/main" val="0"/>
              </a:ext>
            </a:extLst>
          </a:blip>
          <a:srcRect b="11269"/>
          <a:stretch>
            <a:fillRect/>
          </a:stretch>
        </p:blipFill>
        <p:spPr bwMode="auto">
          <a:xfrm>
            <a:off x="323850" y="3644900"/>
            <a:ext cx="41751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F1A046B8-618F-D940-A116-8B116C73186A}"/>
              </a:ext>
            </a:extLst>
          </p:cNvPr>
          <p:cNvPicPr>
            <a:picLocks noChangeArrowheads="1"/>
          </p:cNvPicPr>
          <p:nvPr/>
        </p:nvPicPr>
        <p:blipFill>
          <a:blip r:embed="rId5" cstate="print"/>
          <a:srcRect/>
          <a:stretch>
            <a:fillRect/>
          </a:stretch>
        </p:blipFill>
        <p:spPr bwMode="auto">
          <a:xfrm>
            <a:off x="4788024" y="476672"/>
            <a:ext cx="4139952" cy="2878168"/>
          </a:xfrm>
          <a:prstGeom prst="flowChartAlternateProcess">
            <a:avLst/>
          </a:prstGeom>
          <a:noFill/>
          <a:ln>
            <a:noFill/>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0C4BB568-0630-C440-B6FE-169FFB4424E5}"/>
              </a:ext>
            </a:extLst>
          </p:cNvPr>
          <p:cNvSpPr>
            <a:spLocks noGrp="1"/>
          </p:cNvSpPr>
          <p:nvPr>
            <p:ph idx="1"/>
          </p:nvPr>
        </p:nvSpPr>
        <p:spPr>
          <a:xfrm>
            <a:off x="323850" y="1165225"/>
            <a:ext cx="8229600" cy="4525963"/>
          </a:xfrm>
        </p:spPr>
        <p:txBody>
          <a:bodyPr/>
          <a:lstStyle/>
          <a:p>
            <a:r>
              <a:rPr lang="el-GR" altLang="en-US" sz="3600"/>
              <a:t>Ο Μακάριος επέστρεψε στην Κύπρο τον Δεκέμβριο του 1974, περίπου 4,5 μήνες μετά τη διάσωση και φυγή του και 3,5 μήνες μετά την τραγωδία της Κύπρου. Εκεί του επιφυλάχθηκε παλλαϊκή υποδοχή, αφού προηγουμένως είχε διέλθει από την Αθήνα, όπου παρέμεινε για λίγες ημέρες.</a:t>
            </a:r>
            <a:endParaRPr lang="en-US" altLang="en-US" sz="3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F5F2B60-BF61-4946-A39E-C2F6032FE81F}"/>
              </a:ext>
            </a:extLst>
          </p:cNvPr>
          <p:cNvSpPr>
            <a:spLocks noGrp="1"/>
          </p:cNvSpPr>
          <p:nvPr>
            <p:ph type="title"/>
          </p:nvPr>
        </p:nvSpPr>
        <p:spPr/>
        <p:txBody>
          <a:bodyPr/>
          <a:lstStyle/>
          <a:p>
            <a:endParaRPr lang="en-US" altLang="en-US"/>
          </a:p>
        </p:txBody>
      </p:sp>
      <p:pic>
        <p:nvPicPr>
          <p:cNvPr id="4" name="4.mp4" descr="4.mp4">
            <a:hlinkClick r:id="" action="ppaction://media"/>
            <a:extLst>
              <a:ext uri="{FF2B5EF4-FFF2-40B4-BE49-F238E27FC236}">
                <a16:creationId xmlns:a16="http://schemas.microsoft.com/office/drawing/2014/main" id="{7281BB8E-86C6-B445-8D8C-AB83EA366B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43075" y="1600200"/>
            <a:ext cx="5657850"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F04A68A6-4613-134C-A56D-E43EA6930FB9}"/>
              </a:ext>
            </a:extLst>
          </p:cNvPr>
          <p:cNvSpPr>
            <a:spLocks noGrp="1"/>
          </p:cNvSpPr>
          <p:nvPr>
            <p:ph idx="1"/>
          </p:nvPr>
        </p:nvSpPr>
        <p:spPr/>
        <p:txBody>
          <a:bodyPr/>
          <a:lstStyle/>
          <a:p>
            <a:r>
              <a:rPr lang="el-GR" altLang="en-US"/>
              <a:t>Ραδιοφωνικό Ίδρυμα Κύπρου. Η ώρα είναι έξι. Μεταδίδουμε έκτακτη είδηση. Ο λαός πενθεί από σήμερα την αυγή τον θάνατο του Προέδρου της Δημοκρατίας Αρχιεπισκόπου Μακαρίου Γ΄. Στις 3 Αυγούστου του 1977 ο πρώτος Πρόεδρος της Κυπριακής Δημοκρατίας, Αρχιεπίσκοπος Μακάριος Γ΄, περνά στην Ιστορία και στην αιωνιότητα.</a:t>
            </a:r>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ΜΑΚΑΡΙΟΣ ΕΙΚΟΝΕΣ\77untitled.png">
            <a:extLst>
              <a:ext uri="{FF2B5EF4-FFF2-40B4-BE49-F238E27FC236}">
                <a16:creationId xmlns:a16="http://schemas.microsoft.com/office/drawing/2014/main" id="{C1F8D282-5620-454D-9D5F-58BB325A4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3375"/>
            <a:ext cx="3673475"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D:\ΜΑΚΑΡΙΟΣ ΕΙΚΟΝΕΣ\imagesAWLYLB13.jpg">
            <a:extLst>
              <a:ext uri="{FF2B5EF4-FFF2-40B4-BE49-F238E27FC236}">
                <a16:creationId xmlns:a16="http://schemas.microsoft.com/office/drawing/2014/main" id="{DA2207C3-2E4F-CD40-8AF9-6ECD56ACD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997200"/>
            <a:ext cx="51308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 picture containing text, newspaper, sign&#10;&#10;Description automatically generated">
            <a:extLst>
              <a:ext uri="{FF2B5EF4-FFF2-40B4-BE49-F238E27FC236}">
                <a16:creationId xmlns:a16="http://schemas.microsoft.com/office/drawing/2014/main" id="{A8CC8088-6B0C-CF4F-B40F-53B229FA9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6880225"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7122001-42A6-FF4E-B79B-38765F42DBA9}"/>
              </a:ext>
            </a:extLst>
          </p:cNvPr>
          <p:cNvSpPr>
            <a:spLocks noGrp="1"/>
          </p:cNvSpPr>
          <p:nvPr>
            <p:ph type="title"/>
          </p:nvPr>
        </p:nvSpPr>
        <p:spPr/>
        <p:txBody>
          <a:bodyPr/>
          <a:lstStyle/>
          <a:p>
            <a:r>
              <a:rPr lang="el-GR" altLang="en-US"/>
              <a:t>«Ωδή στον Ένα», Ιάνθη Θεοχαρίδου</a:t>
            </a:r>
            <a:endParaRPr lang="en-US" altLang="en-US"/>
          </a:p>
        </p:txBody>
      </p:sp>
      <p:sp>
        <p:nvSpPr>
          <p:cNvPr id="29699" name="Content Placeholder 2">
            <a:extLst>
              <a:ext uri="{FF2B5EF4-FFF2-40B4-BE49-F238E27FC236}">
                <a16:creationId xmlns:a16="http://schemas.microsoft.com/office/drawing/2014/main" id="{9D6EF120-B099-BB46-993C-3BF0B5AEB7D3}"/>
              </a:ext>
            </a:extLst>
          </p:cNvPr>
          <p:cNvSpPr>
            <a:spLocks noGrp="1"/>
          </p:cNvSpPr>
          <p:nvPr>
            <p:ph idx="1"/>
          </p:nvPr>
        </p:nvSpPr>
        <p:spPr/>
        <p:txBody>
          <a:bodyPr/>
          <a:lstStyle/>
          <a:p>
            <a:pPr marL="0" indent="0">
              <a:buFont typeface="Arial" panose="020B0604020202020204" pitchFamily="34" charset="0"/>
              <a:buNone/>
            </a:pPr>
            <a:r>
              <a:rPr lang="el-GR" altLang="en-US"/>
              <a:t>Στις πέντε το πρωί τα μαντάτα πήραν μαύρη βόλτα στ’ ανοιχτά παράθυρα του Αυγούστου...</a:t>
            </a:r>
          </a:p>
          <a:p>
            <a:pPr marL="0" indent="0">
              <a:buFont typeface="Arial" panose="020B0604020202020204" pitchFamily="34" charset="0"/>
              <a:buNone/>
            </a:pPr>
            <a:r>
              <a:rPr lang="el-GR" altLang="en-US"/>
              <a:t>Σήμερα δεν είναι μέρα για κουβέντα ούτε δουλειά.</a:t>
            </a:r>
          </a:p>
          <a:p>
            <a:pPr marL="0" indent="0">
              <a:buFont typeface="Arial" panose="020B0604020202020204" pitchFamily="34" charset="0"/>
              <a:buNone/>
            </a:pPr>
            <a:r>
              <a:rPr lang="el-GR" altLang="en-US"/>
              <a:t>Σήμερα είναι μέρα κέρινη. </a:t>
            </a:r>
          </a:p>
          <a:p>
            <a:pPr marL="0" indent="0">
              <a:buFont typeface="Arial" panose="020B0604020202020204" pitchFamily="34" charset="0"/>
              <a:buNone/>
            </a:pPr>
            <a:r>
              <a:rPr lang="el-GR" altLang="en-US"/>
              <a:t>Ήλιε μου ζέστανε το κλωνί που γέρνει. </a:t>
            </a:r>
          </a:p>
          <a:p>
            <a:pPr marL="0" indent="0">
              <a:buFont typeface="Arial" panose="020B0604020202020204" pitchFamily="34" charset="0"/>
              <a:buNone/>
            </a:pPr>
            <a:r>
              <a:rPr lang="el-GR" altLang="en-US"/>
              <a:t>Σήμερα το αηδόνι σώπασε, εράγισε η πέτρα. </a:t>
            </a:r>
          </a:p>
          <a:p>
            <a:pPr marL="0" indent="0">
              <a:buFont typeface="Arial" panose="020B0604020202020204" pitchFamily="34" charset="0"/>
              <a:buNone/>
            </a:pPr>
            <a:r>
              <a:rPr lang="el-GR" altLang="en-US"/>
              <a:t>Αχ και δεν άντεξες να μας πάρεις έσσω μας. </a:t>
            </a:r>
          </a:p>
          <a:p>
            <a:pPr marL="0" indent="0">
              <a:buFont typeface="Arial" panose="020B0604020202020204" pitchFamily="34" charset="0"/>
              <a:buNone/>
            </a:pPr>
            <a:r>
              <a:rPr lang="el-GR" altLang="en-US"/>
              <a:t>Αχ και Σ’ εσταύρωσαν ξένοι και δικοί. </a:t>
            </a:r>
          </a:p>
          <a:p>
            <a:pPr marL="0" indent="0">
              <a:buFont typeface="Arial" panose="020B0604020202020204" pitchFamily="34" charset="0"/>
              <a:buNone/>
            </a:pPr>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4555FC41-BCDA-D849-AE64-6CA9C33F8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9863"/>
            <a:ext cx="4897437"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http://4.bp.blogspot.com/-nFybCTXBI6k/Ur0e39n7yQI/AAAAAAAAhUM/30bawe4LcSc/s1600/img060.jpg">
            <a:extLst>
              <a:ext uri="{FF2B5EF4-FFF2-40B4-BE49-F238E27FC236}">
                <a16:creationId xmlns:a16="http://schemas.microsoft.com/office/drawing/2014/main" id="{95BF4581-CE14-2D4A-97BB-A53042627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3019425"/>
            <a:ext cx="54737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a:extLst>
              <a:ext uri="{FF2B5EF4-FFF2-40B4-BE49-F238E27FC236}">
                <a16:creationId xmlns:a16="http://schemas.microsoft.com/office/drawing/2014/main" id="{95B71742-9368-4C4E-BEBE-B2667A8D273C}"/>
              </a:ext>
            </a:extLst>
          </p:cNvPr>
          <p:cNvSpPr txBox="1">
            <a:spLocks noChangeArrowheads="1"/>
          </p:cNvSpPr>
          <p:nvPr/>
        </p:nvSpPr>
        <p:spPr bwMode="auto">
          <a:xfrm>
            <a:off x="377825" y="796925"/>
            <a:ext cx="83883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n-US" sz="2800" b="1">
                <a:latin typeface="Arial" panose="020B0604020202020204" pitchFamily="34" charset="0"/>
              </a:rPr>
              <a:t>Τιμούμε σήμερα τη μνήμη ενός μεγάλου ηγέτη, με παγκόσμια ακτινοβολία. Ήταν μια μεγάλη προσωπικότητα της Ιστορίας της Κύπρου, που έγινε γνωστή σε ολόκληρο τον κόσμο, ως ο Πρόεδρος Μακάριος. Οι αγώνες του για την Ελευθερία, τη Δημοκρατία και τη Δικαιοσύνη τον ανέδειξαν σε παγκόσμιο σύμβολο όλων των φιλελεύθερων ανθρώπων της Οικουμένης και ιδιαίτερα όσων αγωνίζονται γι’ αυτά τα πανανθρώπινα ιδανικά. </a:t>
            </a:r>
          </a:p>
          <a:p>
            <a:pPr algn="ctr" eaLnBrk="1" hangingPunct="1">
              <a:spcBef>
                <a:spcPct val="0"/>
              </a:spcBef>
              <a:buFontTx/>
              <a:buNone/>
            </a:pPr>
            <a:endParaRPr lang="el-GR" altLang="en-US" sz="280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2716C9-02CE-C147-8019-EF2C6910D7C9}"/>
              </a:ext>
            </a:extLst>
          </p:cNvPr>
          <p:cNvSpPr txBox="1">
            <a:spLocks noChangeArrowheads="1"/>
          </p:cNvSpPr>
          <p:nvPr/>
        </p:nvSpPr>
        <p:spPr bwMode="auto">
          <a:xfrm>
            <a:off x="179388" y="620713"/>
            <a:ext cx="8424862"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n-US" sz="2400" b="1">
                <a:latin typeface="Arial" panose="020B0604020202020204" pitchFamily="34" charset="0"/>
              </a:rPr>
              <a:t>Ιδεολόγος και οραματιστής, ήταν πάνω απ’ όλα ο Μακάριος. Και νεκρό, τον χαιρετούν ακόμη, μυριάδες άνθρωποι. </a:t>
            </a:r>
          </a:p>
          <a:p>
            <a:pPr eaLnBrk="1" hangingPunct="1">
              <a:spcBef>
                <a:spcPct val="0"/>
              </a:spcBef>
              <a:buFontTx/>
              <a:buNone/>
            </a:pPr>
            <a:endParaRPr lang="el-GR" altLang="en-US" sz="2400" b="1">
              <a:latin typeface="Arial" panose="020B0604020202020204" pitchFamily="34" charset="0"/>
            </a:endParaRPr>
          </a:p>
          <a:p>
            <a:pPr eaLnBrk="1" hangingPunct="1">
              <a:spcBef>
                <a:spcPct val="0"/>
              </a:spcBef>
              <a:buFontTx/>
              <a:buNone/>
            </a:pPr>
            <a:r>
              <a:rPr lang="el-GR" altLang="en-US" sz="2400" b="1">
                <a:latin typeface="Arial" panose="020B0604020202020204" pitchFamily="34" charset="0"/>
              </a:rPr>
              <a:t>•	«Ήταν ένας πραγματικός ηγέτης του λαού, ένας πραγματικά δημοκράτης, που έκανε πάντα αυτό που του εμπιστευόταν ο λαός». (Μανόλης Ανδρόνικος)</a:t>
            </a:r>
            <a:endParaRPr lang="en-US" altLang="en-US" sz="2400" b="1">
              <a:latin typeface="Arial" panose="020B0604020202020204" pitchFamily="34" charset="0"/>
            </a:endParaRPr>
          </a:p>
          <a:p>
            <a:pPr eaLnBrk="1" hangingPunct="1">
              <a:spcBef>
                <a:spcPct val="0"/>
              </a:spcBef>
              <a:buFontTx/>
              <a:buNone/>
            </a:pPr>
            <a:endParaRPr lang="el-GR" altLang="en-US" sz="2400" b="1">
              <a:latin typeface="Arial" panose="020B0604020202020204" pitchFamily="34" charset="0"/>
            </a:endParaRPr>
          </a:p>
          <a:p>
            <a:pPr eaLnBrk="1" hangingPunct="1">
              <a:spcBef>
                <a:spcPct val="0"/>
              </a:spcBef>
              <a:buFontTx/>
              <a:buNone/>
            </a:pPr>
            <a:r>
              <a:rPr lang="el-GR" altLang="en-US" sz="2400" b="1">
                <a:latin typeface="Arial" panose="020B0604020202020204" pitchFamily="34" charset="0"/>
              </a:rPr>
              <a:t>•	«Είχε το θείο δώρο της ευφυΐας και της ευστροφίας, συνδυασμένο με τον ατσαλένιο χαρακτήρα του». (Δημήτρης Ψαθάς)</a:t>
            </a:r>
            <a:endParaRPr lang="en-US" altLang="en-US" sz="2400" b="1">
              <a:latin typeface="Arial" panose="020B0604020202020204" pitchFamily="34" charset="0"/>
            </a:endParaRPr>
          </a:p>
          <a:p>
            <a:pPr eaLnBrk="1" hangingPunct="1">
              <a:spcBef>
                <a:spcPct val="0"/>
              </a:spcBef>
              <a:buFontTx/>
              <a:buNone/>
            </a:pPr>
            <a:endParaRPr lang="el-GR" altLang="en-US" sz="2400" b="1">
              <a:latin typeface="Arial" panose="020B0604020202020204" pitchFamily="34" charset="0"/>
            </a:endParaRPr>
          </a:p>
          <a:p>
            <a:pPr eaLnBrk="1" hangingPunct="1">
              <a:spcBef>
                <a:spcPct val="0"/>
              </a:spcBef>
              <a:buFontTx/>
              <a:buNone/>
            </a:pPr>
            <a:r>
              <a:rPr lang="el-GR" altLang="en-US" sz="2400" b="1">
                <a:latin typeface="Arial" panose="020B0604020202020204" pitchFamily="34" charset="0"/>
              </a:rPr>
              <a:t>•	«Ο Αρχιεπίσκοπος Μακάριος είναι ένας από τους λίγους αρχηγούς, που αξίζει τον κόπο να σηκωθείς. Αν όχι, και να γονατίσεις στο πέρασμά τους». (Οριάνα Φαλάτσι)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nodeType="afterGroup">
                            <p:stCondLst>
                              <p:cond delay="3000"/>
                            </p:stCondLst>
                            <p:childTnLst>
                              <p:par>
                                <p:cTn id="9" presetID="6" presetClass="entr" presetSubtype="16" fill="hold"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ircle(in)">
                                      <p:cBhvr>
                                        <p:cTn id="11" dur="2000"/>
                                        <p:tgtEl>
                                          <p:spTgt spid="3">
                                            <p:txEl>
                                              <p:pRg st="2" end="2"/>
                                            </p:txEl>
                                          </p:spTgt>
                                        </p:tgtEl>
                                      </p:cBhvr>
                                    </p:animEffect>
                                  </p:childTnLst>
                                </p:cTn>
                              </p:par>
                            </p:childTnLst>
                          </p:cTn>
                        </p:par>
                        <p:par>
                          <p:cTn id="12" fill="hold" nodeType="afterGroup">
                            <p:stCondLst>
                              <p:cond delay="6000"/>
                            </p:stCondLst>
                            <p:childTnLst>
                              <p:par>
                                <p:cTn id="13" presetID="6" presetClass="entr" presetSubtype="16" fill="hold" nodeType="afterEffect">
                                  <p:stCondLst>
                                    <p:cond delay="10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par>
                          <p:cTn id="16" fill="hold" nodeType="afterGroup">
                            <p:stCondLst>
                              <p:cond delay="9000"/>
                            </p:stCondLst>
                            <p:childTnLst>
                              <p:par>
                                <p:cTn id="17" presetID="6" presetClass="entr" presetSubtype="16" fill="hold" nodeType="afterEffect">
                                  <p:stCondLst>
                                    <p:cond delay="100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circle(in)">
                                      <p:cBhvr>
                                        <p:cTn id="19" dur="3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4DBF75AF-AD53-FC40-9975-AE98818A3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549275"/>
            <a:ext cx="866775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03C8231B-851D-B248-BDF8-8776D215B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8208962"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B4FFDFDC-42EC-1D44-8BA0-1DB2326F2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888" y="188913"/>
            <a:ext cx="5010150" cy="63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DFF3-9E11-EB46-8B93-978D4AE67549}"/>
              </a:ext>
            </a:extLst>
          </p:cNvPr>
          <p:cNvSpPr>
            <a:spLocks noGrp="1"/>
          </p:cNvSpPr>
          <p:nvPr>
            <p:ph idx="1"/>
          </p:nvPr>
        </p:nvSpPr>
        <p:spPr>
          <a:xfrm>
            <a:off x="250825" y="765175"/>
            <a:ext cx="8229600" cy="4926013"/>
          </a:xfrm>
        </p:spPr>
        <p:txBody>
          <a:bodyPr/>
          <a:lstStyle/>
          <a:p>
            <a:pPr algn="ctr"/>
            <a:r>
              <a:rPr lang="el-GR" altLang="en-US" sz="4400"/>
              <a:t>Ο Πρόεδρος Μακάριος θα φωτίζει τις σελίδες της ιστορίας, όχι μόνο σαν πατέρας της ανεξαρτησίας της Κύπρου, αλλά και ως ένας σεβαστός ηγέτης με μεγάλη σοφία και διάνοια. </a:t>
            </a:r>
            <a:endParaRPr lang="en-US" altLang="en-US" sz="4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ΜΑΚΑΡΙΟΣ ΕΙΚΟΝΕΣ\imagesRV14B68K.jpg">
            <a:extLst>
              <a:ext uri="{FF2B5EF4-FFF2-40B4-BE49-F238E27FC236}">
                <a16:creationId xmlns:a16="http://schemas.microsoft.com/office/drawing/2014/main" id="{05772CF8-6E2A-0049-9F3B-5050846F5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8" y="404813"/>
            <a:ext cx="7600950"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0D27B83-10A3-D540-9326-BB53105193E6}"/>
              </a:ext>
            </a:extLst>
          </p:cNvPr>
          <p:cNvSpPr>
            <a:spLocks noGrp="1"/>
          </p:cNvSpPr>
          <p:nvPr>
            <p:ph type="title"/>
          </p:nvPr>
        </p:nvSpPr>
        <p:spPr/>
        <p:txBody>
          <a:bodyPr/>
          <a:lstStyle/>
          <a:p>
            <a:endParaRPr lang="en-US" altLang="en-US"/>
          </a:p>
        </p:txBody>
      </p:sp>
      <p:pic>
        <p:nvPicPr>
          <p:cNvPr id="37891" name="Content Placeholder 3">
            <a:extLst>
              <a:ext uri="{FF2B5EF4-FFF2-40B4-BE49-F238E27FC236}">
                <a16:creationId xmlns:a16="http://schemas.microsoft.com/office/drawing/2014/main" id="{07D8D6A6-B681-0F43-9E1A-6D02F361CE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7413" y="20638"/>
            <a:ext cx="7799387" cy="6562725"/>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5864B8C-DD69-754F-9566-7C5D3C97068D}"/>
              </a:ext>
            </a:extLst>
          </p:cNvPr>
          <p:cNvSpPr>
            <a:spLocks noGrp="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id="{54CE3B80-D7D4-3A4B-A268-B8E7C9C42D0E}"/>
              </a:ext>
            </a:extLst>
          </p:cNvPr>
          <p:cNvSpPr>
            <a:spLocks noGrp="1"/>
          </p:cNvSpPr>
          <p:nvPr>
            <p:ph idx="1"/>
          </p:nvPr>
        </p:nvSpPr>
        <p:spPr/>
        <p:txBody>
          <a:bodyPr/>
          <a:lstStyle/>
          <a:p>
            <a:pPr>
              <a:defRPr/>
            </a:pPr>
            <a:endParaRPr lang="el-GR" dirty="0"/>
          </a:p>
          <a:p>
            <a:pPr marL="0" indent="0" algn="ctr">
              <a:buFont typeface="Arial" panose="020B0604020202020204" pitchFamily="34" charset="0"/>
              <a:buNone/>
              <a:defRPr/>
            </a:pPr>
            <a:r>
              <a:rPr lang="el-GR" sz="5400" dirty="0"/>
              <a:t>Εθνικός Ύμνος. Παρακαλώ όλοι όρθιοι. </a:t>
            </a:r>
          </a:p>
          <a:p>
            <a:pPr>
              <a:defRPr/>
            </a:pPr>
            <a:endParaRPr lang="en-CY"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000">
        <p159:morph option="byObject"/>
      </p:transition>
    </mc:Choice>
    <mc:Fallback>
      <p:transition spd="slow" advTm="2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2979F61-DA3B-F845-A61C-5A4F2A8C4F84}"/>
              </a:ext>
            </a:extLst>
          </p:cNvPr>
          <p:cNvSpPr>
            <a:spLocks noGrp="1"/>
          </p:cNvSpPr>
          <p:nvPr>
            <p:ph type="title"/>
          </p:nvPr>
        </p:nvSpPr>
        <p:spPr/>
        <p:txBody>
          <a:bodyPr/>
          <a:lstStyle/>
          <a:p>
            <a:endParaRPr lang="en-US" altLang="en-US"/>
          </a:p>
        </p:txBody>
      </p:sp>
      <p:pic>
        <p:nvPicPr>
          <p:cNvPr id="3" name="Ethnikos Ymnos Kyprou.mp4" descr="Ethnikos Ymnos Kyprou.mp4">
            <a:hlinkClick r:id="" action="ppaction://media"/>
            <a:extLst>
              <a:ext uri="{FF2B5EF4-FFF2-40B4-BE49-F238E27FC236}">
                <a16:creationId xmlns:a16="http://schemas.microsoft.com/office/drawing/2014/main" id="{1FA87438-9E50-9A49-A84A-C4DB865302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6C5F93C9-46DD-6E47-B20F-8E203B5A0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a:extLst>
              <a:ext uri="{FF2B5EF4-FFF2-40B4-BE49-F238E27FC236}">
                <a16:creationId xmlns:a16="http://schemas.microsoft.com/office/drawing/2014/main" id="{910E2A3B-6C74-A84D-AD7D-0A0AF2F83BEB}"/>
              </a:ext>
            </a:extLst>
          </p:cNvPr>
          <p:cNvSpPr txBox="1">
            <a:spLocks noChangeArrowheads="1"/>
          </p:cNvSpPr>
          <p:nvPr/>
        </p:nvSpPr>
        <p:spPr bwMode="auto">
          <a:xfrm>
            <a:off x="611188" y="836613"/>
            <a:ext cx="7561262"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n-US" sz="3600" b="1">
                <a:latin typeface="Arial" panose="020B0604020202020204" pitchFamily="34" charset="0"/>
              </a:rPr>
              <a:t>Ο Αρχιεπίσκοπος Μακάριος ταυτίστηκε όσο καμία άλλη προσωπικότητα στην ιστορία της Μεγαλονήσου με τον τόπο και τα πεπρωμένα του. Πολυκύμαντη και περιπετειώδης ήταν η ζωή του μεγάλου Εθνάρχη. Αγώνες, δόξες, τιμές, θυσίες, περιπέτειες, μέρες οδύνης, μέρες αποθέωσης. </a:t>
            </a:r>
            <a:endParaRPr lang="en-US" altLang="en-US" sz="3600" b="1">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19DEC33-9B3B-F24D-8DAE-1947ECB3D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4032250"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a:extLst>
              <a:ext uri="{FF2B5EF4-FFF2-40B4-BE49-F238E27FC236}">
                <a16:creationId xmlns:a16="http://schemas.microsoft.com/office/drawing/2014/main" id="{47A77C10-97C5-7148-9ED6-ECB046B6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88913"/>
            <a:ext cx="41052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mp4" descr="1.mp4">
            <a:hlinkClick r:id="" action="ppaction://media"/>
            <a:extLst>
              <a:ext uri="{FF2B5EF4-FFF2-40B4-BE49-F238E27FC236}">
                <a16:creationId xmlns:a16="http://schemas.microsoft.com/office/drawing/2014/main" id="{912E9CCA-1573-A94C-B24B-DBDDD15141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905000"/>
            <a:ext cx="40640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05B29A-1FB3-164E-AB6D-8221CB12E791}"/>
              </a:ext>
            </a:extLst>
          </p:cNvPr>
          <p:cNvSpPr txBox="1">
            <a:spLocks noChangeArrowheads="1"/>
          </p:cNvSpPr>
          <p:nvPr/>
        </p:nvSpPr>
        <p:spPr bwMode="auto">
          <a:xfrm>
            <a:off x="539750" y="1012825"/>
            <a:ext cx="79930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n-US" b="1">
                <a:latin typeface="Arial" panose="020B0604020202020204" pitchFamily="34" charset="0"/>
              </a:rPr>
              <a:t>Υπήρξε μια φυσιογνωμία προικισμένη, με σπάνια χαρίσματα. Διακαής του πόθος ήταν να θέσει τα χαρίσματα αυτά στην υπηρεσία της Εκκλησίας και του Κράτους. Και το όνειρό του έγινε πραγματικότητα. Υπηρετεί τον Θεό, την Εκκλησία, αρχίζοντας από τα χαμηλά στάδια Ιεροσύνης, για να ανεβεί ψηλά και να γίνει σύμβολο σε ολόκληρη την Οικουμένη. </a:t>
            </a:r>
            <a:endParaRPr lang="en-US" altLang="en-US"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iefimerida.gr/sites/default/files/imagecache/node_image660/makarios-seyxelles660.jpg">
            <a:extLst>
              <a:ext uri="{FF2B5EF4-FFF2-40B4-BE49-F238E27FC236}">
                <a16:creationId xmlns:a16="http://schemas.microsoft.com/office/drawing/2014/main" id="{754677D5-A95C-0A4C-9886-003D36E3B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TotalTime>
  <Words>784</Words>
  <Application>Microsoft Macintosh PowerPoint</Application>
  <PresentationFormat>On-screen Show (4:3)</PresentationFormat>
  <Paragraphs>33</Paragraphs>
  <Slides>38</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Candara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«Ωδή στον Ένα», Ιάνθη Θεοχαρίδου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Kyriacos</dc:creator>
  <cp:lastModifiedBy>Microsoft Office User</cp:lastModifiedBy>
  <cp:revision>41</cp:revision>
  <dcterms:created xsi:type="dcterms:W3CDTF">2015-01-15T16:30:44Z</dcterms:created>
  <dcterms:modified xsi:type="dcterms:W3CDTF">2022-01-18T19:01:03Z</dcterms:modified>
</cp:coreProperties>
</file>