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61" r:id="rId3"/>
    <p:sldId id="260" r:id="rId4"/>
    <p:sldId id="264" r:id="rId5"/>
    <p:sldId id="265" r:id="rId6"/>
    <p:sldId id="257" r:id="rId7"/>
    <p:sldId id="259" r:id="rId8"/>
    <p:sldId id="262" r:id="rId9"/>
    <p:sldId id="263" r:id="rId10"/>
    <p:sldId id="270" r:id="rId11"/>
    <p:sldId id="268" r:id="rId12"/>
    <p:sldId id="269" r:id="rId13"/>
    <p:sldId id="271" r:id="rId14"/>
    <p:sldId id="276" r:id="rId15"/>
    <p:sldId id="274" r:id="rId16"/>
    <p:sldId id="275" r:id="rId17"/>
    <p:sldId id="266" r:id="rId18"/>
    <p:sldId id="277" r:id="rId19"/>
    <p:sldId id="278" r:id="rId20"/>
    <p:sldId id="279" r:id="rId21"/>
  </p:sldIdLst>
  <p:sldSz cx="12192000" cy="6858000"/>
  <p:notesSz cx="6858000" cy="9144000"/>
  <p:defaultText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01"/>
  </p:normalViewPr>
  <p:slideViewPr>
    <p:cSldViewPr snapToGrid="0" snapToObjects="1">
      <p:cViewPr varScale="1">
        <p:scale>
          <a:sx n="105" d="100"/>
          <a:sy n="105" d="100"/>
        </p:scale>
        <p:origin x="79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CY"/>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C5E57-0C87-2140-B860-CD3C2D389FCE}" type="datetimeFigureOut">
              <a:rPr lang="el-CY" smtClean="0"/>
              <a:t>22/12/2021</a:t>
            </a:fld>
            <a:endParaRPr lang="el-CY"/>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CY"/>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CY"/>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B3D16-0DF8-B542-8CAD-6FD76B7D6429}" type="slidenum">
              <a:rPr lang="el-CY" smtClean="0"/>
              <a:t>‹#›</a:t>
            </a:fld>
            <a:endParaRPr lang="el-CY"/>
          </a:p>
        </p:txBody>
      </p:sp>
    </p:spTree>
    <p:extLst>
      <p:ext uri="{BB962C8B-B14F-4D97-AF65-F5344CB8AC3E}">
        <p14:creationId xmlns:p14="http://schemas.microsoft.com/office/powerpoint/2010/main" val="4164262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a:p>
        </p:txBody>
      </p:sp>
      <p:sp>
        <p:nvSpPr>
          <p:cNvPr id="4" name="Θέση αριθμού διαφάνειας 3"/>
          <p:cNvSpPr>
            <a:spLocks noGrp="1"/>
          </p:cNvSpPr>
          <p:nvPr>
            <p:ph type="sldNum" sz="quarter" idx="5"/>
          </p:nvPr>
        </p:nvSpPr>
        <p:spPr/>
        <p:txBody>
          <a:bodyPr/>
          <a:lstStyle/>
          <a:p>
            <a:fld id="{B91B3D16-0DF8-B542-8CAD-6FD76B7D6429}" type="slidenum">
              <a:rPr lang="el-CY" smtClean="0"/>
              <a:t>7</a:t>
            </a:fld>
            <a:endParaRPr lang="el-CY"/>
          </a:p>
        </p:txBody>
      </p:sp>
    </p:spTree>
    <p:extLst>
      <p:ext uri="{BB962C8B-B14F-4D97-AF65-F5344CB8AC3E}">
        <p14:creationId xmlns:p14="http://schemas.microsoft.com/office/powerpoint/2010/main" val="932002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B13BC2-6478-514F-84B0-2739C2B7EF2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l-CY"/>
          </a:p>
        </p:txBody>
      </p:sp>
      <p:sp>
        <p:nvSpPr>
          <p:cNvPr id="3" name="Υπότιτλος 2">
            <a:extLst>
              <a:ext uri="{FF2B5EF4-FFF2-40B4-BE49-F238E27FC236}">
                <a16:creationId xmlns:a16="http://schemas.microsoft.com/office/drawing/2014/main" id="{2F11B261-BE65-7E4B-B202-C3948637E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l-CY"/>
          </a:p>
        </p:txBody>
      </p:sp>
      <p:sp>
        <p:nvSpPr>
          <p:cNvPr id="4" name="Θέση ημερομηνίας 3">
            <a:extLst>
              <a:ext uri="{FF2B5EF4-FFF2-40B4-BE49-F238E27FC236}">
                <a16:creationId xmlns:a16="http://schemas.microsoft.com/office/drawing/2014/main" id="{8C058327-798A-D846-84EB-6ADA39820C37}"/>
              </a:ext>
            </a:extLst>
          </p:cNvPr>
          <p:cNvSpPr>
            <a:spLocks noGrp="1"/>
          </p:cNvSpPr>
          <p:nvPr>
            <p:ph type="dt" sz="half" idx="10"/>
          </p:nvPr>
        </p:nvSpPr>
        <p:spPr/>
        <p:txBody>
          <a:bodyPr/>
          <a:lstStyle/>
          <a:p>
            <a:fld id="{C044C520-862C-7843-8AD1-A1CEBE33627F}" type="datetimeFigureOut">
              <a:rPr lang="el-CY" smtClean="0"/>
              <a:t>22/12/2021</a:t>
            </a:fld>
            <a:endParaRPr lang="el-CY"/>
          </a:p>
        </p:txBody>
      </p:sp>
      <p:sp>
        <p:nvSpPr>
          <p:cNvPr id="5" name="Θέση υποσέλιδου 4">
            <a:extLst>
              <a:ext uri="{FF2B5EF4-FFF2-40B4-BE49-F238E27FC236}">
                <a16:creationId xmlns:a16="http://schemas.microsoft.com/office/drawing/2014/main" id="{15DA9F39-A633-B44F-A679-992E3A21C30C}"/>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D9F09FF1-5F0E-F64D-BD5E-41A62FB75D88}"/>
              </a:ext>
            </a:extLst>
          </p:cNvPr>
          <p:cNvSpPr>
            <a:spLocks noGrp="1"/>
          </p:cNvSpPr>
          <p:nvPr>
            <p:ph type="sldNum" sz="quarter" idx="12"/>
          </p:nvPr>
        </p:nvSpPr>
        <p:spPr/>
        <p:txBody>
          <a:bodyPr/>
          <a:lstStyle/>
          <a:p>
            <a:fld id="{1D5C449F-41F3-2841-B7F0-484331856495}" type="slidenum">
              <a:rPr lang="el-CY" smtClean="0"/>
              <a:t>‹#›</a:t>
            </a:fld>
            <a:endParaRPr lang="el-CY"/>
          </a:p>
        </p:txBody>
      </p:sp>
    </p:spTree>
    <p:extLst>
      <p:ext uri="{BB962C8B-B14F-4D97-AF65-F5344CB8AC3E}">
        <p14:creationId xmlns:p14="http://schemas.microsoft.com/office/powerpoint/2010/main" val="383896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F81274-E9DF-C44E-9716-770F3A484624}"/>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CF7FC102-C03B-7042-989B-CDC5F26669A7}"/>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B26E57C2-4918-1A4E-9A05-7FD6594038CF}"/>
              </a:ext>
            </a:extLst>
          </p:cNvPr>
          <p:cNvSpPr>
            <a:spLocks noGrp="1"/>
          </p:cNvSpPr>
          <p:nvPr>
            <p:ph type="dt" sz="half" idx="10"/>
          </p:nvPr>
        </p:nvSpPr>
        <p:spPr/>
        <p:txBody>
          <a:bodyPr/>
          <a:lstStyle/>
          <a:p>
            <a:fld id="{C044C520-862C-7843-8AD1-A1CEBE33627F}" type="datetimeFigureOut">
              <a:rPr lang="el-CY" smtClean="0"/>
              <a:t>22/12/2021</a:t>
            </a:fld>
            <a:endParaRPr lang="el-CY"/>
          </a:p>
        </p:txBody>
      </p:sp>
      <p:sp>
        <p:nvSpPr>
          <p:cNvPr id="5" name="Θέση υποσέλιδου 4">
            <a:extLst>
              <a:ext uri="{FF2B5EF4-FFF2-40B4-BE49-F238E27FC236}">
                <a16:creationId xmlns:a16="http://schemas.microsoft.com/office/drawing/2014/main" id="{B266B6C9-4BDE-6541-812E-9D3B96BA2FB9}"/>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C8C25BC2-0455-8A40-9A8B-FBE28E48F2BF}"/>
              </a:ext>
            </a:extLst>
          </p:cNvPr>
          <p:cNvSpPr>
            <a:spLocks noGrp="1"/>
          </p:cNvSpPr>
          <p:nvPr>
            <p:ph type="sldNum" sz="quarter" idx="12"/>
          </p:nvPr>
        </p:nvSpPr>
        <p:spPr/>
        <p:txBody>
          <a:bodyPr/>
          <a:lstStyle/>
          <a:p>
            <a:fld id="{1D5C449F-41F3-2841-B7F0-484331856495}" type="slidenum">
              <a:rPr lang="el-CY" smtClean="0"/>
              <a:t>‹#›</a:t>
            </a:fld>
            <a:endParaRPr lang="el-CY"/>
          </a:p>
        </p:txBody>
      </p:sp>
    </p:spTree>
    <p:extLst>
      <p:ext uri="{BB962C8B-B14F-4D97-AF65-F5344CB8AC3E}">
        <p14:creationId xmlns:p14="http://schemas.microsoft.com/office/powerpoint/2010/main" val="149821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C96C312-3AB5-9143-A23D-D850F4164EC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869BB5F1-A260-5049-81C1-DDDAEF0CD30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2E7FC8AD-5FE8-964A-A038-A090D9360408}"/>
              </a:ext>
            </a:extLst>
          </p:cNvPr>
          <p:cNvSpPr>
            <a:spLocks noGrp="1"/>
          </p:cNvSpPr>
          <p:nvPr>
            <p:ph type="dt" sz="half" idx="10"/>
          </p:nvPr>
        </p:nvSpPr>
        <p:spPr/>
        <p:txBody>
          <a:bodyPr/>
          <a:lstStyle/>
          <a:p>
            <a:fld id="{C044C520-862C-7843-8AD1-A1CEBE33627F}" type="datetimeFigureOut">
              <a:rPr lang="el-CY" smtClean="0"/>
              <a:t>22/12/2021</a:t>
            </a:fld>
            <a:endParaRPr lang="el-CY"/>
          </a:p>
        </p:txBody>
      </p:sp>
      <p:sp>
        <p:nvSpPr>
          <p:cNvPr id="5" name="Θέση υποσέλιδου 4">
            <a:extLst>
              <a:ext uri="{FF2B5EF4-FFF2-40B4-BE49-F238E27FC236}">
                <a16:creationId xmlns:a16="http://schemas.microsoft.com/office/drawing/2014/main" id="{7DF06D0E-337B-2C45-8F5D-A989D6FE2C40}"/>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2FCD6ACC-436E-A24E-A7DE-D5D4FD086C2A}"/>
              </a:ext>
            </a:extLst>
          </p:cNvPr>
          <p:cNvSpPr>
            <a:spLocks noGrp="1"/>
          </p:cNvSpPr>
          <p:nvPr>
            <p:ph type="sldNum" sz="quarter" idx="12"/>
          </p:nvPr>
        </p:nvSpPr>
        <p:spPr/>
        <p:txBody>
          <a:bodyPr/>
          <a:lstStyle/>
          <a:p>
            <a:fld id="{1D5C449F-41F3-2841-B7F0-484331856495}" type="slidenum">
              <a:rPr lang="el-CY" smtClean="0"/>
              <a:t>‹#›</a:t>
            </a:fld>
            <a:endParaRPr lang="el-CY"/>
          </a:p>
        </p:txBody>
      </p:sp>
    </p:spTree>
    <p:extLst>
      <p:ext uri="{BB962C8B-B14F-4D97-AF65-F5344CB8AC3E}">
        <p14:creationId xmlns:p14="http://schemas.microsoft.com/office/powerpoint/2010/main" val="916313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B31C91-54E3-104B-A65B-D3DFC879EF0F}"/>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2FF3831A-08FE-9948-8D94-2746649A29A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ED915B0F-ECD3-6647-B089-376CEBBF25AC}"/>
              </a:ext>
            </a:extLst>
          </p:cNvPr>
          <p:cNvSpPr>
            <a:spLocks noGrp="1"/>
          </p:cNvSpPr>
          <p:nvPr>
            <p:ph type="dt" sz="half" idx="10"/>
          </p:nvPr>
        </p:nvSpPr>
        <p:spPr/>
        <p:txBody>
          <a:bodyPr/>
          <a:lstStyle/>
          <a:p>
            <a:fld id="{C044C520-862C-7843-8AD1-A1CEBE33627F}" type="datetimeFigureOut">
              <a:rPr lang="el-CY" smtClean="0"/>
              <a:t>22/12/2021</a:t>
            </a:fld>
            <a:endParaRPr lang="el-CY"/>
          </a:p>
        </p:txBody>
      </p:sp>
      <p:sp>
        <p:nvSpPr>
          <p:cNvPr id="5" name="Θέση υποσέλιδου 4">
            <a:extLst>
              <a:ext uri="{FF2B5EF4-FFF2-40B4-BE49-F238E27FC236}">
                <a16:creationId xmlns:a16="http://schemas.microsoft.com/office/drawing/2014/main" id="{6E7980A9-590C-CF46-9331-76AC0F507C2C}"/>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ED0F6822-B0C5-C34F-82AB-8A27B896A9FB}"/>
              </a:ext>
            </a:extLst>
          </p:cNvPr>
          <p:cNvSpPr>
            <a:spLocks noGrp="1"/>
          </p:cNvSpPr>
          <p:nvPr>
            <p:ph type="sldNum" sz="quarter" idx="12"/>
          </p:nvPr>
        </p:nvSpPr>
        <p:spPr/>
        <p:txBody>
          <a:bodyPr/>
          <a:lstStyle/>
          <a:p>
            <a:fld id="{1D5C449F-41F3-2841-B7F0-484331856495}" type="slidenum">
              <a:rPr lang="el-CY" smtClean="0"/>
              <a:t>‹#›</a:t>
            </a:fld>
            <a:endParaRPr lang="el-CY"/>
          </a:p>
        </p:txBody>
      </p:sp>
    </p:spTree>
    <p:extLst>
      <p:ext uri="{BB962C8B-B14F-4D97-AF65-F5344CB8AC3E}">
        <p14:creationId xmlns:p14="http://schemas.microsoft.com/office/powerpoint/2010/main" val="301781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2F3B58-3475-704D-A1B3-4681FC76F87D}"/>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3014EE1C-57F0-FD45-908B-7646E39E4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06CDE6B-779F-5446-8032-E28ED0E88577}"/>
              </a:ext>
            </a:extLst>
          </p:cNvPr>
          <p:cNvSpPr>
            <a:spLocks noGrp="1"/>
          </p:cNvSpPr>
          <p:nvPr>
            <p:ph type="dt" sz="half" idx="10"/>
          </p:nvPr>
        </p:nvSpPr>
        <p:spPr/>
        <p:txBody>
          <a:bodyPr/>
          <a:lstStyle/>
          <a:p>
            <a:fld id="{C044C520-862C-7843-8AD1-A1CEBE33627F}" type="datetimeFigureOut">
              <a:rPr lang="el-CY" smtClean="0"/>
              <a:t>22/12/2021</a:t>
            </a:fld>
            <a:endParaRPr lang="el-CY"/>
          </a:p>
        </p:txBody>
      </p:sp>
      <p:sp>
        <p:nvSpPr>
          <p:cNvPr id="5" name="Θέση υποσέλιδου 4">
            <a:extLst>
              <a:ext uri="{FF2B5EF4-FFF2-40B4-BE49-F238E27FC236}">
                <a16:creationId xmlns:a16="http://schemas.microsoft.com/office/drawing/2014/main" id="{A50982BC-3C77-1447-9A20-0EEB0153366C}"/>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C3EADDC1-43E9-B24B-B06F-12A7E09188B0}"/>
              </a:ext>
            </a:extLst>
          </p:cNvPr>
          <p:cNvSpPr>
            <a:spLocks noGrp="1"/>
          </p:cNvSpPr>
          <p:nvPr>
            <p:ph type="sldNum" sz="quarter" idx="12"/>
          </p:nvPr>
        </p:nvSpPr>
        <p:spPr/>
        <p:txBody>
          <a:bodyPr/>
          <a:lstStyle/>
          <a:p>
            <a:fld id="{1D5C449F-41F3-2841-B7F0-484331856495}" type="slidenum">
              <a:rPr lang="el-CY" smtClean="0"/>
              <a:t>‹#›</a:t>
            </a:fld>
            <a:endParaRPr lang="el-CY"/>
          </a:p>
        </p:txBody>
      </p:sp>
    </p:spTree>
    <p:extLst>
      <p:ext uri="{BB962C8B-B14F-4D97-AF65-F5344CB8AC3E}">
        <p14:creationId xmlns:p14="http://schemas.microsoft.com/office/powerpoint/2010/main" val="3776885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CA255C-F9FA-FA4E-AEB9-F53A41F75BB2}"/>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88BB3B9F-F05D-844A-9490-D293971C3F3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περιεχομένου 3">
            <a:extLst>
              <a:ext uri="{FF2B5EF4-FFF2-40B4-BE49-F238E27FC236}">
                <a16:creationId xmlns:a16="http://schemas.microsoft.com/office/drawing/2014/main" id="{2CB05B34-8543-AF47-A05C-85C5DF846397}"/>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ημερομηνίας 4">
            <a:extLst>
              <a:ext uri="{FF2B5EF4-FFF2-40B4-BE49-F238E27FC236}">
                <a16:creationId xmlns:a16="http://schemas.microsoft.com/office/drawing/2014/main" id="{0513018B-17F7-1748-A1F8-55DE8B4BB29A}"/>
              </a:ext>
            </a:extLst>
          </p:cNvPr>
          <p:cNvSpPr>
            <a:spLocks noGrp="1"/>
          </p:cNvSpPr>
          <p:nvPr>
            <p:ph type="dt" sz="half" idx="10"/>
          </p:nvPr>
        </p:nvSpPr>
        <p:spPr/>
        <p:txBody>
          <a:bodyPr/>
          <a:lstStyle/>
          <a:p>
            <a:fld id="{C044C520-862C-7843-8AD1-A1CEBE33627F}" type="datetimeFigureOut">
              <a:rPr lang="el-CY" smtClean="0"/>
              <a:t>22/12/2021</a:t>
            </a:fld>
            <a:endParaRPr lang="el-CY"/>
          </a:p>
        </p:txBody>
      </p:sp>
      <p:sp>
        <p:nvSpPr>
          <p:cNvPr id="6" name="Θέση υποσέλιδου 5">
            <a:extLst>
              <a:ext uri="{FF2B5EF4-FFF2-40B4-BE49-F238E27FC236}">
                <a16:creationId xmlns:a16="http://schemas.microsoft.com/office/drawing/2014/main" id="{D6DD0B8A-E816-B441-95C8-C7BDE47D0382}"/>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353C6159-1A37-E444-A98D-B4DF32FD42E1}"/>
              </a:ext>
            </a:extLst>
          </p:cNvPr>
          <p:cNvSpPr>
            <a:spLocks noGrp="1"/>
          </p:cNvSpPr>
          <p:nvPr>
            <p:ph type="sldNum" sz="quarter" idx="12"/>
          </p:nvPr>
        </p:nvSpPr>
        <p:spPr/>
        <p:txBody>
          <a:bodyPr/>
          <a:lstStyle/>
          <a:p>
            <a:fld id="{1D5C449F-41F3-2841-B7F0-484331856495}" type="slidenum">
              <a:rPr lang="el-CY" smtClean="0"/>
              <a:t>‹#›</a:t>
            </a:fld>
            <a:endParaRPr lang="el-CY"/>
          </a:p>
        </p:txBody>
      </p:sp>
    </p:spTree>
    <p:extLst>
      <p:ext uri="{BB962C8B-B14F-4D97-AF65-F5344CB8AC3E}">
        <p14:creationId xmlns:p14="http://schemas.microsoft.com/office/powerpoint/2010/main" val="79196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920CA5-349C-B547-ADFD-B0B83CFD97E5}"/>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7FE1AF13-3126-AE46-8D57-EF06F657B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F3AAA70B-1CE8-A14C-BAC0-3595B863095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κειμένου 4">
            <a:extLst>
              <a:ext uri="{FF2B5EF4-FFF2-40B4-BE49-F238E27FC236}">
                <a16:creationId xmlns:a16="http://schemas.microsoft.com/office/drawing/2014/main" id="{4BCE2E2D-4497-6046-92DA-C754F39EB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163BCC0-BCA5-FE48-9815-252D6278E610}"/>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7" name="Θέση ημερομηνίας 6">
            <a:extLst>
              <a:ext uri="{FF2B5EF4-FFF2-40B4-BE49-F238E27FC236}">
                <a16:creationId xmlns:a16="http://schemas.microsoft.com/office/drawing/2014/main" id="{D32139C8-5816-AF4D-B5BC-A28DD188D235}"/>
              </a:ext>
            </a:extLst>
          </p:cNvPr>
          <p:cNvSpPr>
            <a:spLocks noGrp="1"/>
          </p:cNvSpPr>
          <p:nvPr>
            <p:ph type="dt" sz="half" idx="10"/>
          </p:nvPr>
        </p:nvSpPr>
        <p:spPr/>
        <p:txBody>
          <a:bodyPr/>
          <a:lstStyle/>
          <a:p>
            <a:fld id="{C044C520-862C-7843-8AD1-A1CEBE33627F}" type="datetimeFigureOut">
              <a:rPr lang="el-CY" smtClean="0"/>
              <a:t>22/12/2021</a:t>
            </a:fld>
            <a:endParaRPr lang="el-CY"/>
          </a:p>
        </p:txBody>
      </p:sp>
      <p:sp>
        <p:nvSpPr>
          <p:cNvPr id="8" name="Θέση υποσέλιδου 7">
            <a:extLst>
              <a:ext uri="{FF2B5EF4-FFF2-40B4-BE49-F238E27FC236}">
                <a16:creationId xmlns:a16="http://schemas.microsoft.com/office/drawing/2014/main" id="{31188845-83FC-BE44-9A35-8815007918F2}"/>
              </a:ext>
            </a:extLst>
          </p:cNvPr>
          <p:cNvSpPr>
            <a:spLocks noGrp="1"/>
          </p:cNvSpPr>
          <p:nvPr>
            <p:ph type="ftr" sz="quarter" idx="11"/>
          </p:nvPr>
        </p:nvSpPr>
        <p:spPr/>
        <p:txBody>
          <a:bodyPr/>
          <a:lstStyle/>
          <a:p>
            <a:endParaRPr lang="el-CY"/>
          </a:p>
        </p:txBody>
      </p:sp>
      <p:sp>
        <p:nvSpPr>
          <p:cNvPr id="9" name="Θέση αριθμού διαφάνειας 8">
            <a:extLst>
              <a:ext uri="{FF2B5EF4-FFF2-40B4-BE49-F238E27FC236}">
                <a16:creationId xmlns:a16="http://schemas.microsoft.com/office/drawing/2014/main" id="{B0FBCDA0-DE09-0349-81DF-EDAE5EE38C89}"/>
              </a:ext>
            </a:extLst>
          </p:cNvPr>
          <p:cNvSpPr>
            <a:spLocks noGrp="1"/>
          </p:cNvSpPr>
          <p:nvPr>
            <p:ph type="sldNum" sz="quarter" idx="12"/>
          </p:nvPr>
        </p:nvSpPr>
        <p:spPr/>
        <p:txBody>
          <a:bodyPr/>
          <a:lstStyle/>
          <a:p>
            <a:fld id="{1D5C449F-41F3-2841-B7F0-484331856495}" type="slidenum">
              <a:rPr lang="el-CY" smtClean="0"/>
              <a:t>‹#›</a:t>
            </a:fld>
            <a:endParaRPr lang="el-CY"/>
          </a:p>
        </p:txBody>
      </p:sp>
    </p:spTree>
    <p:extLst>
      <p:ext uri="{BB962C8B-B14F-4D97-AF65-F5344CB8AC3E}">
        <p14:creationId xmlns:p14="http://schemas.microsoft.com/office/powerpoint/2010/main" val="129174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CEF03A-A683-834C-B3D3-AB635F3F87CE}"/>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ημερομηνίας 2">
            <a:extLst>
              <a:ext uri="{FF2B5EF4-FFF2-40B4-BE49-F238E27FC236}">
                <a16:creationId xmlns:a16="http://schemas.microsoft.com/office/drawing/2014/main" id="{70AAE0FF-5039-BA4F-9CBC-3CFD0CA3459A}"/>
              </a:ext>
            </a:extLst>
          </p:cNvPr>
          <p:cNvSpPr>
            <a:spLocks noGrp="1"/>
          </p:cNvSpPr>
          <p:nvPr>
            <p:ph type="dt" sz="half" idx="10"/>
          </p:nvPr>
        </p:nvSpPr>
        <p:spPr/>
        <p:txBody>
          <a:bodyPr/>
          <a:lstStyle/>
          <a:p>
            <a:fld id="{C044C520-862C-7843-8AD1-A1CEBE33627F}" type="datetimeFigureOut">
              <a:rPr lang="el-CY" smtClean="0"/>
              <a:t>22/12/2021</a:t>
            </a:fld>
            <a:endParaRPr lang="el-CY"/>
          </a:p>
        </p:txBody>
      </p:sp>
      <p:sp>
        <p:nvSpPr>
          <p:cNvPr id="4" name="Θέση υποσέλιδου 3">
            <a:extLst>
              <a:ext uri="{FF2B5EF4-FFF2-40B4-BE49-F238E27FC236}">
                <a16:creationId xmlns:a16="http://schemas.microsoft.com/office/drawing/2014/main" id="{71BBB981-2DF6-6846-8E67-47C45047E023}"/>
              </a:ext>
            </a:extLst>
          </p:cNvPr>
          <p:cNvSpPr>
            <a:spLocks noGrp="1"/>
          </p:cNvSpPr>
          <p:nvPr>
            <p:ph type="ftr" sz="quarter" idx="11"/>
          </p:nvPr>
        </p:nvSpPr>
        <p:spPr/>
        <p:txBody>
          <a:bodyPr/>
          <a:lstStyle/>
          <a:p>
            <a:endParaRPr lang="el-CY"/>
          </a:p>
        </p:txBody>
      </p:sp>
      <p:sp>
        <p:nvSpPr>
          <p:cNvPr id="5" name="Θέση αριθμού διαφάνειας 4">
            <a:extLst>
              <a:ext uri="{FF2B5EF4-FFF2-40B4-BE49-F238E27FC236}">
                <a16:creationId xmlns:a16="http://schemas.microsoft.com/office/drawing/2014/main" id="{EF11D5F8-5473-124F-814E-40B2F999F6E6}"/>
              </a:ext>
            </a:extLst>
          </p:cNvPr>
          <p:cNvSpPr>
            <a:spLocks noGrp="1"/>
          </p:cNvSpPr>
          <p:nvPr>
            <p:ph type="sldNum" sz="quarter" idx="12"/>
          </p:nvPr>
        </p:nvSpPr>
        <p:spPr/>
        <p:txBody>
          <a:bodyPr/>
          <a:lstStyle/>
          <a:p>
            <a:fld id="{1D5C449F-41F3-2841-B7F0-484331856495}" type="slidenum">
              <a:rPr lang="el-CY" smtClean="0"/>
              <a:t>‹#›</a:t>
            </a:fld>
            <a:endParaRPr lang="el-CY"/>
          </a:p>
        </p:txBody>
      </p:sp>
    </p:spTree>
    <p:extLst>
      <p:ext uri="{BB962C8B-B14F-4D97-AF65-F5344CB8AC3E}">
        <p14:creationId xmlns:p14="http://schemas.microsoft.com/office/powerpoint/2010/main" val="2621065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E7642962-47A6-9446-8DCE-8FF61F01FE3A}"/>
              </a:ext>
            </a:extLst>
          </p:cNvPr>
          <p:cNvSpPr>
            <a:spLocks noGrp="1"/>
          </p:cNvSpPr>
          <p:nvPr>
            <p:ph type="dt" sz="half" idx="10"/>
          </p:nvPr>
        </p:nvSpPr>
        <p:spPr/>
        <p:txBody>
          <a:bodyPr/>
          <a:lstStyle/>
          <a:p>
            <a:fld id="{C044C520-862C-7843-8AD1-A1CEBE33627F}" type="datetimeFigureOut">
              <a:rPr lang="el-CY" smtClean="0"/>
              <a:t>22/12/2021</a:t>
            </a:fld>
            <a:endParaRPr lang="el-CY"/>
          </a:p>
        </p:txBody>
      </p:sp>
      <p:sp>
        <p:nvSpPr>
          <p:cNvPr id="3" name="Θέση υποσέλιδου 2">
            <a:extLst>
              <a:ext uri="{FF2B5EF4-FFF2-40B4-BE49-F238E27FC236}">
                <a16:creationId xmlns:a16="http://schemas.microsoft.com/office/drawing/2014/main" id="{5E55CF6A-D5B7-1446-BFFD-B1879B58A9A9}"/>
              </a:ext>
            </a:extLst>
          </p:cNvPr>
          <p:cNvSpPr>
            <a:spLocks noGrp="1"/>
          </p:cNvSpPr>
          <p:nvPr>
            <p:ph type="ftr" sz="quarter" idx="11"/>
          </p:nvPr>
        </p:nvSpPr>
        <p:spPr/>
        <p:txBody>
          <a:bodyPr/>
          <a:lstStyle/>
          <a:p>
            <a:endParaRPr lang="el-CY"/>
          </a:p>
        </p:txBody>
      </p:sp>
      <p:sp>
        <p:nvSpPr>
          <p:cNvPr id="4" name="Θέση αριθμού διαφάνειας 3">
            <a:extLst>
              <a:ext uri="{FF2B5EF4-FFF2-40B4-BE49-F238E27FC236}">
                <a16:creationId xmlns:a16="http://schemas.microsoft.com/office/drawing/2014/main" id="{25759944-1C21-A148-80EB-B1FF038DB926}"/>
              </a:ext>
            </a:extLst>
          </p:cNvPr>
          <p:cNvSpPr>
            <a:spLocks noGrp="1"/>
          </p:cNvSpPr>
          <p:nvPr>
            <p:ph type="sldNum" sz="quarter" idx="12"/>
          </p:nvPr>
        </p:nvSpPr>
        <p:spPr/>
        <p:txBody>
          <a:bodyPr/>
          <a:lstStyle/>
          <a:p>
            <a:fld id="{1D5C449F-41F3-2841-B7F0-484331856495}" type="slidenum">
              <a:rPr lang="el-CY" smtClean="0"/>
              <a:t>‹#›</a:t>
            </a:fld>
            <a:endParaRPr lang="el-CY"/>
          </a:p>
        </p:txBody>
      </p:sp>
    </p:spTree>
    <p:extLst>
      <p:ext uri="{BB962C8B-B14F-4D97-AF65-F5344CB8AC3E}">
        <p14:creationId xmlns:p14="http://schemas.microsoft.com/office/powerpoint/2010/main" val="3306166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FFE5B6-5D79-2F49-900B-05870DA4109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B9DE8159-1825-E349-9DF6-937314BF1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κειμένου 3">
            <a:extLst>
              <a:ext uri="{FF2B5EF4-FFF2-40B4-BE49-F238E27FC236}">
                <a16:creationId xmlns:a16="http://schemas.microsoft.com/office/drawing/2014/main" id="{8B893B95-168B-BD46-8725-6818DAA5FB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D7057C9-18A4-3941-A477-CB643A1B39C5}"/>
              </a:ext>
            </a:extLst>
          </p:cNvPr>
          <p:cNvSpPr>
            <a:spLocks noGrp="1"/>
          </p:cNvSpPr>
          <p:nvPr>
            <p:ph type="dt" sz="half" idx="10"/>
          </p:nvPr>
        </p:nvSpPr>
        <p:spPr/>
        <p:txBody>
          <a:bodyPr/>
          <a:lstStyle/>
          <a:p>
            <a:fld id="{C044C520-862C-7843-8AD1-A1CEBE33627F}" type="datetimeFigureOut">
              <a:rPr lang="el-CY" smtClean="0"/>
              <a:t>22/12/2021</a:t>
            </a:fld>
            <a:endParaRPr lang="el-CY"/>
          </a:p>
        </p:txBody>
      </p:sp>
      <p:sp>
        <p:nvSpPr>
          <p:cNvPr id="6" name="Θέση υποσέλιδου 5">
            <a:extLst>
              <a:ext uri="{FF2B5EF4-FFF2-40B4-BE49-F238E27FC236}">
                <a16:creationId xmlns:a16="http://schemas.microsoft.com/office/drawing/2014/main" id="{FA67607C-D376-3E46-998E-C60BAFD393E3}"/>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3BB24525-9974-B14D-A213-605C4A28CCEF}"/>
              </a:ext>
            </a:extLst>
          </p:cNvPr>
          <p:cNvSpPr>
            <a:spLocks noGrp="1"/>
          </p:cNvSpPr>
          <p:nvPr>
            <p:ph type="sldNum" sz="quarter" idx="12"/>
          </p:nvPr>
        </p:nvSpPr>
        <p:spPr/>
        <p:txBody>
          <a:bodyPr/>
          <a:lstStyle/>
          <a:p>
            <a:fld id="{1D5C449F-41F3-2841-B7F0-484331856495}" type="slidenum">
              <a:rPr lang="el-CY" smtClean="0"/>
              <a:t>‹#›</a:t>
            </a:fld>
            <a:endParaRPr lang="el-CY"/>
          </a:p>
        </p:txBody>
      </p:sp>
    </p:spTree>
    <p:extLst>
      <p:ext uri="{BB962C8B-B14F-4D97-AF65-F5344CB8AC3E}">
        <p14:creationId xmlns:p14="http://schemas.microsoft.com/office/powerpoint/2010/main" val="3526572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6E7DB2-ABE3-FD40-A823-C1FEC794742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εικόνας 2">
            <a:extLst>
              <a:ext uri="{FF2B5EF4-FFF2-40B4-BE49-F238E27FC236}">
                <a16:creationId xmlns:a16="http://schemas.microsoft.com/office/drawing/2014/main" id="{F5F2A655-7E8D-F645-949D-07BF34AFD9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CY"/>
          </a:p>
        </p:txBody>
      </p:sp>
      <p:sp>
        <p:nvSpPr>
          <p:cNvPr id="4" name="Θέση κειμένου 3">
            <a:extLst>
              <a:ext uri="{FF2B5EF4-FFF2-40B4-BE49-F238E27FC236}">
                <a16:creationId xmlns:a16="http://schemas.microsoft.com/office/drawing/2014/main" id="{A00A0D27-91B0-FB4C-9240-C3928848A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6E7A7C6-7F67-9C4B-A2F7-67715877F027}"/>
              </a:ext>
            </a:extLst>
          </p:cNvPr>
          <p:cNvSpPr>
            <a:spLocks noGrp="1"/>
          </p:cNvSpPr>
          <p:nvPr>
            <p:ph type="dt" sz="half" idx="10"/>
          </p:nvPr>
        </p:nvSpPr>
        <p:spPr/>
        <p:txBody>
          <a:bodyPr/>
          <a:lstStyle/>
          <a:p>
            <a:fld id="{C044C520-862C-7843-8AD1-A1CEBE33627F}" type="datetimeFigureOut">
              <a:rPr lang="el-CY" smtClean="0"/>
              <a:t>22/12/2021</a:t>
            </a:fld>
            <a:endParaRPr lang="el-CY"/>
          </a:p>
        </p:txBody>
      </p:sp>
      <p:sp>
        <p:nvSpPr>
          <p:cNvPr id="6" name="Θέση υποσέλιδου 5">
            <a:extLst>
              <a:ext uri="{FF2B5EF4-FFF2-40B4-BE49-F238E27FC236}">
                <a16:creationId xmlns:a16="http://schemas.microsoft.com/office/drawing/2014/main" id="{B616DBE4-6032-3A4C-BB37-5E480822D7D0}"/>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602BDCA8-C371-B94D-A496-20A771032F60}"/>
              </a:ext>
            </a:extLst>
          </p:cNvPr>
          <p:cNvSpPr>
            <a:spLocks noGrp="1"/>
          </p:cNvSpPr>
          <p:nvPr>
            <p:ph type="sldNum" sz="quarter" idx="12"/>
          </p:nvPr>
        </p:nvSpPr>
        <p:spPr/>
        <p:txBody>
          <a:bodyPr/>
          <a:lstStyle/>
          <a:p>
            <a:fld id="{1D5C449F-41F3-2841-B7F0-484331856495}" type="slidenum">
              <a:rPr lang="el-CY" smtClean="0"/>
              <a:t>‹#›</a:t>
            </a:fld>
            <a:endParaRPr lang="el-CY"/>
          </a:p>
        </p:txBody>
      </p:sp>
    </p:spTree>
    <p:extLst>
      <p:ext uri="{BB962C8B-B14F-4D97-AF65-F5344CB8AC3E}">
        <p14:creationId xmlns:p14="http://schemas.microsoft.com/office/powerpoint/2010/main" val="3613543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8278BB83-B363-DC4F-BE78-089C72E79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9683447E-43E7-BD4F-97A2-84EC026A52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B27FBB23-B3C9-F142-BCDA-87F3ABCAE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4C520-862C-7843-8AD1-A1CEBE33627F}" type="datetimeFigureOut">
              <a:rPr lang="el-CY" smtClean="0"/>
              <a:t>22/12/2021</a:t>
            </a:fld>
            <a:endParaRPr lang="el-CY"/>
          </a:p>
        </p:txBody>
      </p:sp>
      <p:sp>
        <p:nvSpPr>
          <p:cNvPr id="5" name="Θέση υποσέλιδου 4">
            <a:extLst>
              <a:ext uri="{FF2B5EF4-FFF2-40B4-BE49-F238E27FC236}">
                <a16:creationId xmlns:a16="http://schemas.microsoft.com/office/drawing/2014/main" id="{9D21501E-D70F-2D41-995E-AC28F0CF3F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CY"/>
          </a:p>
        </p:txBody>
      </p:sp>
      <p:sp>
        <p:nvSpPr>
          <p:cNvPr id="6" name="Θέση αριθμού διαφάνειας 5">
            <a:extLst>
              <a:ext uri="{FF2B5EF4-FFF2-40B4-BE49-F238E27FC236}">
                <a16:creationId xmlns:a16="http://schemas.microsoft.com/office/drawing/2014/main" id="{7ADFD753-F6AB-B048-A920-E9E84256F8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C449F-41F3-2841-B7F0-484331856495}" type="slidenum">
              <a:rPr lang="el-CY" smtClean="0"/>
              <a:t>‹#›</a:t>
            </a:fld>
            <a:endParaRPr lang="el-CY"/>
          </a:p>
        </p:txBody>
      </p:sp>
    </p:spTree>
    <p:extLst>
      <p:ext uri="{BB962C8B-B14F-4D97-AF65-F5344CB8AC3E}">
        <p14:creationId xmlns:p14="http://schemas.microsoft.com/office/powerpoint/2010/main" val="530730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CE%97_%CE%93%CE%AD%CE%BD%CE%BD%CE%B7%CF%83%CE%B7_%CF%84%CE%BF%CF%85_%CE%A7%CF%81%CE%B9%CF%83%CF%84%CE%BF%CF%8D._%CE%9B%CE%B5%CF%80%CF%84%CE%BF%CE%BC%CE%AD%CF%81%CE%B5%CE%B9%CE%B1_%CE%BC%CE%B5_%CF%84%CE%B7_%CE%B3%CE%AD%CE%BD%CE%BD%CE%B7%CF%83%CE%B7_%CE%BA%CE%B1%CE%B9_%CF%84%CE%BF_%CE%BB%CE%BF%CF%85%CF%84%CF%81%CF%8C_%CF%84%CE%BF%CF%85_%CE%B2%CF%81%CE%AD%CF%86%CE%BF%CF%85%CF%82_1400_%CE%91%CE%B3%CE%AF%CE%B1_%CE%A6%CF%89%CF%84%CE%AF%CE%B4%CE%B1,_%CE%92%CE%AD%CF%81%CE%BF%CE%B9%CE%B1.jpg"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hyperlink" Target="https://el.wikipedia.org/wiki/%CE%95%CE%BD%CE%B1%CE%BD%CE%B8%CF%81%CF%8E%CF%80%CE%B7%CF%83%CE%B7" TargetMode="Externa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Εικόνα 9" descr="Εικόνα που περιέχει κείμενο, παλιός, ζωγραφική, πέτρα&#10;&#10;Περιγραφή που δημιουργήθηκε αυτόματα">
            <a:extLst>
              <a:ext uri="{FF2B5EF4-FFF2-40B4-BE49-F238E27FC236}">
                <a16:creationId xmlns:a16="http://schemas.microsoft.com/office/drawing/2014/main" id="{304D5F1B-F968-5842-8A3F-4BC86CBA5111}"/>
              </a:ext>
            </a:extLst>
          </p:cNvPr>
          <p:cNvPicPr>
            <a:picLocks noChangeAspect="1"/>
          </p:cNvPicPr>
          <p:nvPr/>
        </p:nvPicPr>
        <p:blipFill rotWithShape="1">
          <a:blip r:embed="rId4">
            <a:alphaModFix amt="50000"/>
            <a:extLst>
              <a:ext uri="{837473B0-CC2E-450A-ABE3-18F120FF3D39}">
                <a1611:picAttrSrcUrl xmlns:a1611="http://schemas.microsoft.com/office/drawing/2016/11/main" r:id="rId5"/>
              </a:ext>
            </a:extLst>
          </a:blip>
          <a:srcRect t="6954" b="17289"/>
          <a:stretch/>
        </p:blipFill>
        <p:spPr>
          <a:xfrm>
            <a:off x="20" y="1"/>
            <a:ext cx="12191980" cy="6857999"/>
          </a:xfrm>
          <a:prstGeom prst="rect">
            <a:avLst/>
          </a:prstGeom>
        </p:spPr>
      </p:pic>
      <p:sp>
        <p:nvSpPr>
          <p:cNvPr id="2" name="Τίτλος 1">
            <a:extLst>
              <a:ext uri="{FF2B5EF4-FFF2-40B4-BE49-F238E27FC236}">
                <a16:creationId xmlns:a16="http://schemas.microsoft.com/office/drawing/2014/main" id="{4C411943-E924-544E-91CA-76F7B58EE9D7}"/>
              </a:ext>
            </a:extLst>
          </p:cNvPr>
          <p:cNvSpPr>
            <a:spLocks noGrp="1"/>
          </p:cNvSpPr>
          <p:nvPr>
            <p:ph type="ctrTitle"/>
          </p:nvPr>
        </p:nvSpPr>
        <p:spPr>
          <a:xfrm>
            <a:off x="1524000" y="1122362"/>
            <a:ext cx="9144000" cy="2900518"/>
          </a:xfrm>
        </p:spPr>
        <p:txBody>
          <a:bodyPr>
            <a:normAutofit fontScale="90000"/>
          </a:bodyPr>
          <a:lstStyle/>
          <a:p>
            <a:br>
              <a:rPr lang="el-CY" b="1">
                <a:solidFill>
                  <a:srgbClr val="FFFFFF"/>
                </a:solidFill>
              </a:rPr>
            </a:br>
            <a:br>
              <a:rPr lang="el-CY" b="1">
                <a:solidFill>
                  <a:srgbClr val="FFFFFF"/>
                </a:solidFill>
              </a:rPr>
            </a:br>
            <a:r>
              <a:rPr lang="el-CY" b="1">
                <a:solidFill>
                  <a:srgbClr val="FFFFFF"/>
                </a:solidFill>
              </a:rPr>
              <a:t>«Χριστός γεννάται δοξάσατε»…</a:t>
            </a:r>
          </a:p>
        </p:txBody>
      </p:sp>
      <p:sp>
        <p:nvSpPr>
          <p:cNvPr id="3" name="Υπότιτλος 2">
            <a:extLst>
              <a:ext uri="{FF2B5EF4-FFF2-40B4-BE49-F238E27FC236}">
                <a16:creationId xmlns:a16="http://schemas.microsoft.com/office/drawing/2014/main" id="{D976C674-2E17-AA4C-B92C-20F94708A050}"/>
              </a:ext>
            </a:extLst>
          </p:cNvPr>
          <p:cNvSpPr>
            <a:spLocks noGrp="1"/>
          </p:cNvSpPr>
          <p:nvPr>
            <p:ph type="subTitle" idx="1"/>
          </p:nvPr>
        </p:nvSpPr>
        <p:spPr>
          <a:xfrm>
            <a:off x="1524000" y="4159404"/>
            <a:ext cx="9144000" cy="1098395"/>
          </a:xfrm>
        </p:spPr>
        <p:txBody>
          <a:bodyPr>
            <a:normAutofit/>
          </a:bodyPr>
          <a:lstStyle/>
          <a:p>
            <a:endParaRPr lang="el-CY">
              <a:solidFill>
                <a:srgbClr val="FFFFFF"/>
              </a:solidFill>
            </a:endParaRPr>
          </a:p>
        </p:txBody>
      </p:sp>
      <p:sp>
        <p:nvSpPr>
          <p:cNvPr id="12" name="TextBox 11">
            <a:extLst>
              <a:ext uri="{FF2B5EF4-FFF2-40B4-BE49-F238E27FC236}">
                <a16:creationId xmlns:a16="http://schemas.microsoft.com/office/drawing/2014/main" id="{94D895CA-B2EC-0347-9523-849ABFE60D7D}"/>
              </a:ext>
            </a:extLst>
          </p:cNvPr>
          <p:cNvSpPr txBox="1"/>
          <p:nvPr/>
        </p:nvSpPr>
        <p:spPr>
          <a:xfrm>
            <a:off x="9322305" y="6657945"/>
            <a:ext cx="2869695" cy="200055"/>
          </a:xfrm>
          <a:prstGeom prst="rect">
            <a:avLst/>
          </a:prstGeom>
          <a:solidFill>
            <a:srgbClr val="000000"/>
          </a:solidFill>
        </p:spPr>
        <p:txBody>
          <a:bodyPr wrap="none" rtlCol="0">
            <a:spAutoFit/>
          </a:bodyPr>
          <a:lstStyle/>
          <a:p>
            <a:pPr algn="r">
              <a:spcAft>
                <a:spcPts val="600"/>
              </a:spcAft>
            </a:pPr>
            <a:r>
              <a:rPr lang="el-CY" sz="700">
                <a:solidFill>
                  <a:srgbClr val="FFFFFF"/>
                </a:solidFill>
                <a:hlinkClick r:id="rId5" tooltip="https://commons.wikimedia.org/wiki/File:%CE%97_%CE%93%CE%AD%CE%BD%CE%BD%CE%B7%CF%83%CE%B7_%CF%84%CE%BF%CF%85_%CE%A7%CF%81%CE%B9%CF%83%CF%84%CE%BF%CF%8D._%CE%9B%CE%B5%CF%80%CF%84%CE%BF%CE%BC%CE%AD%CF%81%CE%B5%CE%B9%CE%B1_%CE%BC%CE%B5_%CF%84%CE%B7_%CE%B3%CE%AD%CE%BD%CE%BD%CE%B7%CF%83%CE%B7_%CE%BA%CE%B1%CE%B9_%CF%84%CE%BF_%CE%BB%CE%BF%CF%85%CF%84%CF%81%CF%8C_%CF%84%CE%BF%CF%85_%CE%B2%CF%81%CE%AD%CF%86%CE%BF%CF%85%CF%82_1400_%CE%91%CE%B3%CE%AF%CE%B1_%CE%A6%CF%89%CF%84%CE%AF%CE%B4%CE%B1,_%CE%92%CE%AD%CF%81%CE%BF%CE%B9%CE%B1.jpg">
                  <a:extLst>
                    <a:ext uri="{A12FA001-AC4F-418D-AE19-62706E023703}">
                      <ahyp:hlinkClr xmlns:ahyp="http://schemas.microsoft.com/office/drawing/2018/hyperlinkcolor" val="tx"/>
                    </a:ext>
                  </a:extLst>
                </a:hlinkClick>
              </a:rPr>
              <a:t>Αυτή η φωτογραφία</a:t>
            </a:r>
            <a:r>
              <a:rPr lang="el-CY" sz="700">
                <a:solidFill>
                  <a:srgbClr val="FFFFFF"/>
                </a:solidFill>
              </a:rPr>
              <a:t> από Άγνωστος συντάκτης με άδεια χρήσης </a:t>
            </a:r>
            <a:r>
              <a:rPr lang="el-CY"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l-CY" sz="700">
              <a:solidFill>
                <a:srgbClr val="FFFFFF"/>
              </a:solidFill>
            </a:endParaRPr>
          </a:p>
        </p:txBody>
      </p:sp>
      <p:pic>
        <p:nvPicPr>
          <p:cNvPr id="5" name="Χριστός γεννᾶτα.">
            <a:hlinkClick r:id="" action="ppaction://media"/>
            <a:extLst>
              <a:ext uri="{FF2B5EF4-FFF2-40B4-BE49-F238E27FC236}">
                <a16:creationId xmlns:a16="http://schemas.microsoft.com/office/drawing/2014/main" id="{D47C6C47-B451-4DAC-995F-33979A3C98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08904" y="2454458"/>
            <a:ext cx="609600" cy="609600"/>
          </a:xfrm>
          <a:prstGeom prst="rect">
            <a:avLst/>
          </a:prstGeom>
        </p:spPr>
      </p:pic>
    </p:spTree>
    <p:extLst>
      <p:ext uri="{BB962C8B-B14F-4D97-AF65-F5344CB8AC3E}">
        <p14:creationId xmlns:p14="http://schemas.microsoft.com/office/powerpoint/2010/main" val="26661886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2400"/>
                            </p:stCondLst>
                            <p:childTnLst>
                              <p:par>
                                <p:cTn id="9" presetID="1" presetClass="mediacall" presetSubtype="0" fill="hold" nodeType="afterEffect">
                                  <p:stCondLst>
                                    <p:cond delay="0"/>
                                  </p:stCondLst>
                                  <p:childTnLst>
                                    <p:cmd type="call" cmd="playFrom(0.0)">
                                      <p:cBhvr>
                                        <p:cTn id="10" dur="1173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0">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Το υπαρκτικό μήνυμα της Γέννησης του Χριστού">
            <a:extLst>
              <a:ext uri="{FF2B5EF4-FFF2-40B4-BE49-F238E27FC236}">
                <a16:creationId xmlns:a16="http://schemas.microsoft.com/office/drawing/2014/main" id="{CC907A90-DC35-9C40-A900-FCE7FEAF02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67" b="10859"/>
          <a:stretch/>
        </p:blipFill>
        <p:spPr bwMode="auto">
          <a:xfrm>
            <a:off x="307775" y="261437"/>
            <a:ext cx="11576450" cy="6335126"/>
          </a:xfrm>
          <a:prstGeom prst="rect">
            <a:avLst/>
          </a:prstGeom>
          <a:noFill/>
          <a:extLst>
            <a:ext uri="{909E8E84-426E-40DD-AFC4-6F175D3DCCD1}">
              <a14:hiddenFill xmlns:a14="http://schemas.microsoft.com/office/drawing/2010/main">
                <a:solidFill>
                  <a:srgbClr val="FFFFFF"/>
                </a:solidFill>
              </a14:hiddenFill>
            </a:ext>
          </a:extLst>
        </p:spPr>
      </p:pic>
      <p:pic>
        <p:nvPicPr>
          <p:cNvPr id="3" name="Απολυτίκιο Γεννέσεως του Κυρίου Ιησού Χριστού (Χριστουγέννων) - 25 ΔΕΚΕΜΒΡΙΟΥ">
            <a:hlinkClick r:id="" action="ppaction://media"/>
            <a:extLst>
              <a:ext uri="{FF2B5EF4-FFF2-40B4-BE49-F238E27FC236}">
                <a16:creationId xmlns:a16="http://schemas.microsoft.com/office/drawing/2014/main" id="{9C24D394-9CFE-4331-AE4D-19D4870353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1294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EB7621-A3A4-074D-B057-5A6E5AB41535}"/>
              </a:ext>
            </a:extLst>
          </p:cNvPr>
          <p:cNvSpPr>
            <a:spLocks noGrp="1"/>
          </p:cNvSpPr>
          <p:nvPr>
            <p:ph type="title"/>
          </p:nvPr>
        </p:nvSpPr>
        <p:spPr/>
        <p:txBody>
          <a:bodyPr/>
          <a:lstStyle/>
          <a:p>
            <a:endParaRPr lang="el-CY"/>
          </a:p>
        </p:txBody>
      </p:sp>
      <p:sp>
        <p:nvSpPr>
          <p:cNvPr id="3" name="Θέση περιεχομένου 2">
            <a:extLst>
              <a:ext uri="{FF2B5EF4-FFF2-40B4-BE49-F238E27FC236}">
                <a16:creationId xmlns:a16="http://schemas.microsoft.com/office/drawing/2014/main" id="{993F11AE-89F4-834F-A44A-BCCB7BFEAD7D}"/>
              </a:ext>
            </a:extLst>
          </p:cNvPr>
          <p:cNvSpPr>
            <a:spLocks noGrp="1"/>
          </p:cNvSpPr>
          <p:nvPr>
            <p:ph idx="1"/>
          </p:nvPr>
        </p:nvSpPr>
        <p:spPr/>
        <p:txBody>
          <a:bodyPr>
            <a:normAutofit lnSpcReduction="10000"/>
          </a:bodyPr>
          <a:lstStyle/>
          <a:p>
            <a:r>
              <a:rPr lang="el-GR" sz="2600" dirty="0"/>
              <a:t>Δεξιά κι᾿ αριστερά από το βουνό άγγελοι προσκυνούν και δοξολογούν τον Χριστό ή φέρνουν στους ποιμένες, που ξενυχτούν, το χαροποιό άγγελμα. Ένα τσοπανόπουλο κάθεται παραπέρα παίζοντας φλογέρα. Ζωγραφίζονται ακόμη και άλλοι τσοπάνοι με τα κοπάδια τους. Από την άλλη άκρη έρχονται ντυμένοι με τις εξωτικές τους φορεσιές οι τρεις Μάγοι μεταφέροντας τα βασιλικά τους δώρα. Ο λαμπρός αστέρας, που τους οδηγούσε, έχει σταθεί πάνω από το σπήλαιο, «</a:t>
            </a:r>
            <a:r>
              <a:rPr lang="el-GR" sz="2600" dirty="0" err="1"/>
              <a:t>ὡσὰν</a:t>
            </a:r>
            <a:r>
              <a:rPr lang="el-GR" sz="2600" dirty="0"/>
              <a:t> δροσοσταλίδα κρεμάμενη </a:t>
            </a:r>
            <a:r>
              <a:rPr lang="el-GR" sz="2600" dirty="0" err="1"/>
              <a:t>ἄνωθεν</a:t>
            </a:r>
            <a:r>
              <a:rPr lang="el-GR" sz="2600" dirty="0"/>
              <a:t> </a:t>
            </a:r>
            <a:r>
              <a:rPr lang="el-GR" sz="2600" dirty="0" err="1"/>
              <a:t>τῆς</a:t>
            </a:r>
            <a:r>
              <a:rPr lang="el-GR" sz="2600" dirty="0"/>
              <a:t> </a:t>
            </a:r>
            <a:r>
              <a:rPr lang="el-GR" sz="2600" dirty="0" err="1"/>
              <a:t>κεφαλῆς</a:t>
            </a:r>
            <a:r>
              <a:rPr lang="el-GR" sz="2600" dirty="0"/>
              <a:t> </a:t>
            </a:r>
            <a:r>
              <a:rPr lang="el-GR" sz="2600" dirty="0" err="1"/>
              <a:t>τοῦ</a:t>
            </a:r>
            <a:r>
              <a:rPr lang="el-GR" sz="2600" dirty="0"/>
              <a:t> </a:t>
            </a:r>
            <a:r>
              <a:rPr lang="el-GR" sz="2600" dirty="0" err="1"/>
              <a:t>Χριστοῦ</a:t>
            </a:r>
            <a:r>
              <a:rPr lang="el-GR" sz="2600" dirty="0"/>
              <a:t>», όπως γράφει ο μακαριστός Φώτης </a:t>
            </a:r>
            <a:r>
              <a:rPr lang="el-GR" sz="2600" dirty="0" err="1"/>
              <a:t>Κόντογλου</a:t>
            </a:r>
            <a:r>
              <a:rPr lang="el-GR" sz="2600" dirty="0"/>
              <a:t>. Ο ίδιος αγιογράφος - συγγραφέας ολοκληρώνει την περιγραφή της παραστάσεως της Γεννήσεως, με τη </a:t>
            </a:r>
            <a:r>
              <a:rPr lang="el-GR" sz="2600" dirty="0" err="1"/>
              <a:t>λιτὴ</a:t>
            </a:r>
            <a:r>
              <a:rPr lang="el-GR" sz="2600" dirty="0"/>
              <a:t> φύση που την στολίζει: «</a:t>
            </a:r>
            <a:r>
              <a:rPr lang="el-GR" sz="2600" dirty="0" err="1"/>
              <a:t>Ἄγρια</a:t>
            </a:r>
            <a:r>
              <a:rPr lang="el-GR" sz="2600" dirty="0"/>
              <a:t> πρινάρια </a:t>
            </a:r>
            <a:r>
              <a:rPr lang="el-GR" sz="2600" dirty="0" err="1"/>
              <a:t>καὶ</a:t>
            </a:r>
            <a:r>
              <a:rPr lang="el-GR" sz="2600" dirty="0"/>
              <a:t> </a:t>
            </a:r>
            <a:r>
              <a:rPr lang="el-GR" sz="2600" dirty="0" err="1"/>
              <a:t>εὐώδη</a:t>
            </a:r>
            <a:r>
              <a:rPr lang="el-GR" sz="2600" dirty="0"/>
              <a:t> χόρτα, μυρσίνες, θυμάρια </a:t>
            </a:r>
            <a:r>
              <a:rPr lang="el-GR" sz="2600" dirty="0" err="1"/>
              <a:t>καὶ</a:t>
            </a:r>
            <a:r>
              <a:rPr lang="el-GR" sz="2600" dirty="0"/>
              <a:t> </a:t>
            </a:r>
            <a:r>
              <a:rPr lang="el-GR" sz="2600" dirty="0" err="1"/>
              <a:t>ἄλλα</a:t>
            </a:r>
            <a:r>
              <a:rPr lang="el-GR" sz="2600" dirty="0"/>
              <a:t>, στολίζουν </a:t>
            </a:r>
            <a:r>
              <a:rPr lang="el-GR" sz="2600" dirty="0" err="1"/>
              <a:t>ταπεινὰ</a:t>
            </a:r>
            <a:r>
              <a:rPr lang="el-GR" sz="2600" dirty="0"/>
              <a:t> </a:t>
            </a:r>
            <a:r>
              <a:rPr lang="el-GR" sz="2600" dirty="0" err="1"/>
              <a:t>τοὺς</a:t>
            </a:r>
            <a:r>
              <a:rPr lang="el-GR" sz="2600" dirty="0"/>
              <a:t> βράχους».</a:t>
            </a:r>
          </a:p>
          <a:p>
            <a:endParaRPr lang="el-CY" dirty="0"/>
          </a:p>
        </p:txBody>
      </p:sp>
    </p:spTree>
    <p:extLst>
      <p:ext uri="{BB962C8B-B14F-4D97-AF65-F5344CB8AC3E}">
        <p14:creationId xmlns:p14="http://schemas.microsoft.com/office/powerpoint/2010/main" val="239674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253736-C2E1-5240-8C73-95034A6171A9}"/>
              </a:ext>
            </a:extLst>
          </p:cNvPr>
          <p:cNvSpPr>
            <a:spLocks noGrp="1"/>
          </p:cNvSpPr>
          <p:nvPr>
            <p:ph type="title"/>
          </p:nvPr>
        </p:nvSpPr>
        <p:spPr/>
        <p:txBody>
          <a:bodyPr/>
          <a:lstStyle/>
          <a:p>
            <a:endParaRPr lang="el-CY"/>
          </a:p>
        </p:txBody>
      </p:sp>
      <p:sp>
        <p:nvSpPr>
          <p:cNvPr id="3" name="Θέση περιεχομένου 2">
            <a:extLst>
              <a:ext uri="{FF2B5EF4-FFF2-40B4-BE49-F238E27FC236}">
                <a16:creationId xmlns:a16="http://schemas.microsoft.com/office/drawing/2014/main" id="{851BF136-B165-DF46-A062-B36F59123DBC}"/>
              </a:ext>
            </a:extLst>
          </p:cNvPr>
          <p:cNvSpPr>
            <a:spLocks noGrp="1"/>
          </p:cNvSpPr>
          <p:nvPr>
            <p:ph idx="1"/>
          </p:nvPr>
        </p:nvSpPr>
        <p:spPr/>
        <p:txBody>
          <a:bodyPr/>
          <a:lstStyle/>
          <a:p>
            <a:endParaRPr lang="el-GR" sz="2400" b="1" dirty="0"/>
          </a:p>
          <a:p>
            <a:endParaRPr lang="el-GR" sz="2400" b="1" dirty="0"/>
          </a:p>
          <a:p>
            <a:r>
              <a:rPr lang="el-GR" sz="2400" b="1" dirty="0"/>
              <a:t>Στην άλλη άκρη της εικόνας παριστάνεται το πρώτο λουτρό, που έκανε η μαία Σαλώμη στον νεογέννητο Χριστό. Βαθύτερος σκοπός της σκηνής του λουτρού είναι να καταδείξει  ότι στο πρόσωπο του Ιησού Χριστού έχουμε την τέλεια ενσάρκωση και ενανθρώπηση του Υιού Θεού Λόγου αντικρούοντας την αιρετική διδασκαλία ότι ο Ιησούς Χριστός ήταν  «κατά </a:t>
            </a:r>
            <a:r>
              <a:rPr lang="el-GR" sz="2400" b="1" dirty="0" err="1"/>
              <a:t>δόκηση</a:t>
            </a:r>
            <a:r>
              <a:rPr lang="el-GR" sz="2400" b="1" dirty="0"/>
              <a:t>» (φαινομενικά) άνθρωπος. </a:t>
            </a:r>
          </a:p>
          <a:p>
            <a:pPr marL="0" indent="0">
              <a:buNone/>
            </a:pPr>
            <a:endParaRPr lang="el-CY" dirty="0"/>
          </a:p>
          <a:p>
            <a:pPr marL="0" indent="0">
              <a:buNone/>
            </a:pPr>
            <a:endParaRPr lang="el-CY" dirty="0"/>
          </a:p>
        </p:txBody>
      </p:sp>
    </p:spTree>
    <p:extLst>
      <p:ext uri="{BB962C8B-B14F-4D97-AF65-F5344CB8AC3E}">
        <p14:creationId xmlns:p14="http://schemas.microsoft.com/office/powerpoint/2010/main" val="2751298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A78F0D-D4E5-3849-BED3-E8DEFFAE13EC}"/>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3700" dirty="0"/>
              <a:t>«</a:t>
            </a:r>
            <a:r>
              <a:rPr lang="en-US" sz="3700" dirty="0" err="1"/>
              <a:t>Τι</a:t>
            </a:r>
            <a:r>
              <a:rPr lang="en-US" sz="3700" dirty="0"/>
              <a:t> </a:t>
            </a:r>
            <a:r>
              <a:rPr lang="en-US" sz="3700" dirty="0" err="1"/>
              <a:t>σοι</a:t>
            </a:r>
            <a:r>
              <a:rPr lang="en-US" sz="3700" dirty="0"/>
              <a:t> π</a:t>
            </a:r>
            <a:r>
              <a:rPr lang="en-US" sz="3700" dirty="0" err="1"/>
              <a:t>ροσενέγκωμεν</a:t>
            </a:r>
            <a:r>
              <a:rPr lang="en-US" sz="3700" dirty="0"/>
              <a:t> </a:t>
            </a:r>
            <a:r>
              <a:rPr lang="en-US" sz="3700" dirty="0" err="1"/>
              <a:t>Χριστέ</a:t>
            </a:r>
            <a:r>
              <a:rPr lang="en-US" sz="3700" dirty="0"/>
              <a:t>...»</a:t>
            </a:r>
          </a:p>
        </p:txBody>
      </p:sp>
      <p:sp>
        <p:nvSpPr>
          <p:cNvPr id="3" name="Θέση περιεχομένου 2">
            <a:extLst>
              <a:ext uri="{FF2B5EF4-FFF2-40B4-BE49-F238E27FC236}">
                <a16:creationId xmlns:a16="http://schemas.microsoft.com/office/drawing/2014/main" id="{F6AA6148-852B-6E46-9744-4CFC22252899}"/>
              </a:ext>
            </a:extLst>
          </p:cNvPr>
          <p:cNvSpPr>
            <a:spLocks noGrp="1"/>
          </p:cNvSpPr>
          <p:nvPr>
            <p:ph sz="half" idx="1"/>
          </p:nvPr>
        </p:nvSpPr>
        <p:spPr>
          <a:xfrm>
            <a:off x="648931" y="2438400"/>
            <a:ext cx="3651466" cy="3785419"/>
          </a:xfrm>
        </p:spPr>
        <p:txBody>
          <a:bodyPr vert="horz" lIns="91440" tIns="45720" rIns="91440" bIns="45720" rtlCol="0">
            <a:normAutofit fontScale="92500" lnSpcReduction="20000"/>
          </a:bodyPr>
          <a:lstStyle/>
          <a:p>
            <a:pPr marL="0" fontAlgn="base"/>
            <a:r>
              <a:rPr lang="en-US" sz="2000" dirty="0" err="1"/>
              <a:t>Ο</a:t>
            </a:r>
            <a:r>
              <a:rPr lang="en-US" sz="2000" dirty="0"/>
              <a:t> </a:t>
            </a:r>
            <a:r>
              <a:rPr lang="en-US" sz="2000" dirty="0" err="1"/>
              <a:t>ύμνος</a:t>
            </a:r>
            <a:r>
              <a:rPr lang="en-US" sz="2000" dirty="0"/>
              <a:t> π</a:t>
            </a:r>
            <a:r>
              <a:rPr lang="en-US" sz="2000" dirty="0" err="1"/>
              <a:t>ου</a:t>
            </a:r>
            <a:r>
              <a:rPr lang="en-US" sz="2000" dirty="0"/>
              <a:t> </a:t>
            </a:r>
            <a:r>
              <a:rPr lang="en-US" sz="2000" dirty="0" err="1"/>
              <a:t>έγινε</a:t>
            </a:r>
            <a:r>
              <a:rPr lang="en-US" sz="2000" dirty="0"/>
              <a:t> </a:t>
            </a:r>
            <a:r>
              <a:rPr lang="en-US" sz="2000" dirty="0" err="1"/>
              <a:t>εικόν</a:t>
            </a:r>
            <a:r>
              <a:rPr lang="en-US" sz="2000" dirty="0"/>
              <a:t>α.  </a:t>
            </a:r>
          </a:p>
          <a:p>
            <a:pPr marL="0" fontAlgn="base"/>
            <a:endParaRPr lang="en-US" sz="2000" dirty="0"/>
          </a:p>
          <a:p>
            <a:pPr marL="0" indent="0" fontAlgn="base">
              <a:buNone/>
            </a:pPr>
            <a:r>
              <a:rPr lang="en-US" sz="2000" dirty="0" err="1"/>
              <a:t>Τί</a:t>
            </a:r>
            <a:r>
              <a:rPr lang="en-US" sz="2000" dirty="0"/>
              <a:t> </a:t>
            </a:r>
            <a:r>
              <a:rPr lang="en-US" sz="2000" dirty="0" err="1"/>
              <a:t>σοι</a:t>
            </a:r>
            <a:r>
              <a:rPr lang="en-US" sz="2000" dirty="0"/>
              <a:t> π</a:t>
            </a:r>
            <a:r>
              <a:rPr lang="en-US" sz="2000" dirty="0" err="1"/>
              <a:t>ροσενέγκωμεν</a:t>
            </a:r>
            <a:r>
              <a:rPr lang="en-US" sz="2000" dirty="0"/>
              <a:t> </a:t>
            </a:r>
            <a:r>
              <a:rPr lang="en-US" sz="2000" dirty="0" err="1"/>
              <a:t>Χριστέ</a:t>
            </a:r>
            <a:r>
              <a:rPr lang="en-US" sz="2000" dirty="0"/>
              <a:t>, </a:t>
            </a:r>
            <a:r>
              <a:rPr lang="en-US" sz="2000" dirty="0" err="1"/>
              <a:t>ὅτι</a:t>
            </a:r>
            <a:r>
              <a:rPr lang="en-US" sz="2000" dirty="0"/>
              <a:t> </a:t>
            </a:r>
            <a:r>
              <a:rPr lang="en-US" sz="2000" dirty="0" err="1"/>
              <a:t>ὤφθης</a:t>
            </a:r>
            <a:r>
              <a:rPr lang="en-US" sz="2000" dirty="0"/>
              <a:t> </a:t>
            </a:r>
            <a:r>
              <a:rPr lang="en-US" sz="2000" dirty="0" err="1"/>
              <a:t>ἐ</a:t>
            </a:r>
            <a:r>
              <a:rPr lang="en-US" sz="2000" dirty="0"/>
              <a:t>π</a:t>
            </a:r>
            <a:r>
              <a:rPr lang="en-US" sz="2000" dirty="0" err="1"/>
              <a:t>ὶ</a:t>
            </a:r>
            <a:r>
              <a:rPr lang="en-US" sz="2000" dirty="0"/>
              <a:t> </a:t>
            </a:r>
            <a:r>
              <a:rPr lang="en-US" sz="2000" dirty="0" err="1"/>
              <a:t>γῆς</a:t>
            </a:r>
            <a:r>
              <a:rPr lang="en-US" sz="2000" dirty="0"/>
              <a:t> </a:t>
            </a:r>
            <a:r>
              <a:rPr lang="en-US" sz="2000" dirty="0" err="1"/>
              <a:t>ὡς</a:t>
            </a:r>
            <a:r>
              <a:rPr lang="en-US" sz="2000" dirty="0"/>
              <a:t> </a:t>
            </a:r>
            <a:r>
              <a:rPr lang="en-US" sz="2000" dirty="0" err="1"/>
              <a:t>ἄνθρω</a:t>
            </a:r>
            <a:r>
              <a:rPr lang="en-US" sz="2000" dirty="0"/>
              <a:t>π</a:t>
            </a:r>
            <a:r>
              <a:rPr lang="en-US" sz="2000" dirty="0" err="1"/>
              <a:t>ος</a:t>
            </a:r>
            <a:r>
              <a:rPr lang="en-US" sz="2000" dirty="0"/>
              <a:t> </a:t>
            </a:r>
            <a:r>
              <a:rPr lang="en-US" sz="2000" dirty="0" err="1"/>
              <a:t>δι</a:t>
            </a:r>
            <a:r>
              <a:rPr lang="en-US" sz="2000" dirty="0"/>
              <a:t>’ </a:t>
            </a:r>
            <a:r>
              <a:rPr lang="en-US" sz="2000" dirty="0" err="1"/>
              <a:t>ἡμᾶς</a:t>
            </a:r>
            <a:r>
              <a:rPr lang="en-US" sz="2000" dirty="0"/>
              <a:t>; </a:t>
            </a:r>
            <a:r>
              <a:rPr lang="en-US" sz="2000" dirty="0" err="1"/>
              <a:t>ἕκ</a:t>
            </a:r>
            <a:r>
              <a:rPr lang="en-US" sz="2000" dirty="0"/>
              <a:t>α</a:t>
            </a:r>
            <a:r>
              <a:rPr lang="en-US" sz="2000" dirty="0" err="1"/>
              <a:t>στον</a:t>
            </a:r>
            <a:r>
              <a:rPr lang="en-US" sz="2000" dirty="0"/>
              <a:t> </a:t>
            </a:r>
            <a:r>
              <a:rPr lang="en-US" sz="2000" dirty="0" err="1"/>
              <a:t>γὰρ</a:t>
            </a:r>
            <a:r>
              <a:rPr lang="en-US" sz="2000" dirty="0"/>
              <a:t> </a:t>
            </a:r>
            <a:r>
              <a:rPr lang="en-US" sz="2000" dirty="0" err="1"/>
              <a:t>τῶν</a:t>
            </a:r>
            <a:r>
              <a:rPr lang="en-US" sz="2000" dirty="0"/>
              <a:t> </a:t>
            </a:r>
            <a:r>
              <a:rPr lang="en-US" sz="2000" dirty="0" err="1"/>
              <a:t>ὑ</a:t>
            </a:r>
            <a:r>
              <a:rPr lang="en-US" sz="2000" dirty="0"/>
              <a:t>π</a:t>
            </a:r>
            <a:r>
              <a:rPr lang="en-US" sz="2000" dirty="0" err="1"/>
              <a:t>ὸ</a:t>
            </a:r>
            <a:r>
              <a:rPr lang="en-US" sz="2000" dirty="0"/>
              <a:t> </a:t>
            </a:r>
            <a:r>
              <a:rPr lang="en-US" sz="2000" dirty="0" err="1"/>
              <a:t>σοῦ</a:t>
            </a:r>
            <a:r>
              <a:rPr lang="en-US" sz="2000" dirty="0"/>
              <a:t> </a:t>
            </a:r>
            <a:r>
              <a:rPr lang="en-US" sz="2000" dirty="0" err="1"/>
              <a:t>γενομένων</a:t>
            </a:r>
            <a:r>
              <a:rPr lang="en-US" sz="2000" dirty="0"/>
              <a:t> </a:t>
            </a:r>
            <a:r>
              <a:rPr lang="en-US" sz="2000" dirty="0" err="1"/>
              <a:t>κτισμάτων</a:t>
            </a:r>
            <a:r>
              <a:rPr lang="en-US" sz="2000" dirty="0"/>
              <a:t>, </a:t>
            </a:r>
            <a:r>
              <a:rPr lang="en-US" sz="2000" dirty="0" err="1"/>
              <a:t>τὴν</a:t>
            </a:r>
            <a:r>
              <a:rPr lang="en-US" sz="2000" dirty="0"/>
              <a:t> </a:t>
            </a:r>
            <a:r>
              <a:rPr lang="en-US" sz="2000" dirty="0" err="1"/>
              <a:t>εὐχ</a:t>
            </a:r>
            <a:r>
              <a:rPr lang="en-US" sz="2000" dirty="0"/>
              <a:t>α</a:t>
            </a:r>
            <a:r>
              <a:rPr lang="en-US" sz="2000" dirty="0" err="1"/>
              <a:t>ριστί</a:t>
            </a:r>
            <a:r>
              <a:rPr lang="en-US" sz="2000" dirty="0"/>
              <a:t>α</a:t>
            </a:r>
            <a:r>
              <a:rPr lang="en-US" sz="2000" dirty="0" err="1"/>
              <a:t>ν</a:t>
            </a:r>
            <a:r>
              <a:rPr lang="en-US" sz="2000" dirty="0"/>
              <a:t> </a:t>
            </a:r>
            <a:r>
              <a:rPr lang="en-US" sz="2000" dirty="0" err="1"/>
              <a:t>σοι</a:t>
            </a:r>
            <a:r>
              <a:rPr lang="en-US" sz="2000" dirty="0"/>
              <a:t> π</a:t>
            </a:r>
            <a:r>
              <a:rPr lang="en-US" sz="2000" dirty="0" err="1"/>
              <a:t>ροσάγει</a:t>
            </a:r>
            <a:r>
              <a:rPr lang="en-US" sz="2000" dirty="0"/>
              <a:t>· </a:t>
            </a:r>
            <a:r>
              <a:rPr lang="en-US" sz="2000" dirty="0" err="1"/>
              <a:t>οἱ</a:t>
            </a:r>
            <a:r>
              <a:rPr lang="en-US" sz="2000" dirty="0"/>
              <a:t> </a:t>
            </a:r>
            <a:r>
              <a:rPr lang="en-US" sz="2000" dirty="0" err="1"/>
              <a:t>Ἄγγελοι</a:t>
            </a:r>
            <a:r>
              <a:rPr lang="en-US" sz="2000" dirty="0"/>
              <a:t> </a:t>
            </a:r>
            <a:r>
              <a:rPr lang="en-US" sz="2000" dirty="0" err="1"/>
              <a:t>τὸν</a:t>
            </a:r>
            <a:r>
              <a:rPr lang="en-US" sz="2000" dirty="0"/>
              <a:t> </a:t>
            </a:r>
            <a:r>
              <a:rPr lang="en-US" sz="2000" dirty="0" err="1"/>
              <a:t>ὕμνον</a:t>
            </a:r>
            <a:r>
              <a:rPr lang="en-US" sz="2000" dirty="0"/>
              <a:t>, </a:t>
            </a:r>
            <a:r>
              <a:rPr lang="en-US" sz="2000" dirty="0" err="1"/>
              <a:t>οἱ</a:t>
            </a:r>
            <a:r>
              <a:rPr lang="en-US" sz="2000" dirty="0"/>
              <a:t> </a:t>
            </a:r>
            <a:r>
              <a:rPr lang="en-US" sz="2000" dirty="0" err="1"/>
              <a:t>οὐρ</a:t>
            </a:r>
            <a:r>
              <a:rPr lang="en-US" sz="2000" dirty="0"/>
              <a:t>α</a:t>
            </a:r>
            <a:r>
              <a:rPr lang="en-US" sz="2000" dirty="0" err="1"/>
              <a:t>νοὶ</a:t>
            </a:r>
            <a:r>
              <a:rPr lang="en-US" sz="2000" dirty="0"/>
              <a:t> </a:t>
            </a:r>
            <a:r>
              <a:rPr lang="en-US" sz="2000" dirty="0" err="1"/>
              <a:t>τὸν</a:t>
            </a:r>
            <a:r>
              <a:rPr lang="en-US" sz="2000" dirty="0"/>
              <a:t> </a:t>
            </a:r>
            <a:r>
              <a:rPr lang="en-US" sz="2000" dirty="0" err="1"/>
              <a:t>Ἀστέρ</a:t>
            </a:r>
            <a:r>
              <a:rPr lang="en-US" sz="2000" dirty="0"/>
              <a:t>α, </a:t>
            </a:r>
            <a:r>
              <a:rPr lang="en-US" sz="2000" dirty="0" err="1"/>
              <a:t>οἱ</a:t>
            </a:r>
            <a:r>
              <a:rPr lang="en-US" sz="2000" dirty="0"/>
              <a:t> </a:t>
            </a:r>
            <a:r>
              <a:rPr lang="en-US" sz="2000" dirty="0" err="1"/>
              <a:t>Μάγοι</a:t>
            </a:r>
            <a:r>
              <a:rPr lang="en-US" sz="2000" dirty="0"/>
              <a:t> </a:t>
            </a:r>
            <a:r>
              <a:rPr lang="en-US" sz="2000" dirty="0" err="1"/>
              <a:t>τὰ</a:t>
            </a:r>
            <a:r>
              <a:rPr lang="en-US" sz="2000" dirty="0"/>
              <a:t> </a:t>
            </a:r>
            <a:r>
              <a:rPr lang="en-US" sz="2000" dirty="0" err="1"/>
              <a:t>δῶρ</a:t>
            </a:r>
            <a:r>
              <a:rPr lang="en-US" sz="2000" dirty="0"/>
              <a:t>α, </a:t>
            </a:r>
            <a:r>
              <a:rPr lang="en-US" sz="2000" dirty="0" err="1"/>
              <a:t>οἱ</a:t>
            </a:r>
            <a:r>
              <a:rPr lang="en-US" sz="2000" dirty="0"/>
              <a:t> </a:t>
            </a:r>
            <a:r>
              <a:rPr lang="en-US" sz="2000" dirty="0" err="1"/>
              <a:t>Ποιμένες</a:t>
            </a:r>
            <a:r>
              <a:rPr lang="en-US" sz="2000" dirty="0"/>
              <a:t> </a:t>
            </a:r>
            <a:r>
              <a:rPr lang="en-US" sz="2000" dirty="0" err="1"/>
              <a:t>τὸ</a:t>
            </a:r>
            <a:r>
              <a:rPr lang="en-US" sz="2000" dirty="0"/>
              <a:t> </a:t>
            </a:r>
            <a:r>
              <a:rPr lang="en-US" sz="2000" dirty="0" err="1"/>
              <a:t>θ</a:t>
            </a:r>
            <a:r>
              <a:rPr lang="en-US" sz="2000" dirty="0"/>
              <a:t>α</a:t>
            </a:r>
            <a:r>
              <a:rPr lang="en-US" sz="2000" dirty="0" err="1"/>
              <a:t>ῦμ</a:t>
            </a:r>
            <a:r>
              <a:rPr lang="en-US" sz="2000" dirty="0"/>
              <a:t>α, </a:t>
            </a:r>
            <a:r>
              <a:rPr lang="en-US" sz="2000" dirty="0" err="1"/>
              <a:t>ἡ</a:t>
            </a:r>
            <a:r>
              <a:rPr lang="en-US" sz="2000" dirty="0"/>
              <a:t> </a:t>
            </a:r>
            <a:r>
              <a:rPr lang="en-US" sz="2000" dirty="0" err="1"/>
              <a:t>γῆ</a:t>
            </a:r>
            <a:r>
              <a:rPr lang="en-US" sz="2000" dirty="0"/>
              <a:t> </a:t>
            </a:r>
            <a:r>
              <a:rPr lang="en-US" sz="2000" dirty="0" err="1"/>
              <a:t>τὸ</a:t>
            </a:r>
            <a:r>
              <a:rPr lang="en-US" sz="2000" dirty="0"/>
              <a:t> </a:t>
            </a:r>
            <a:r>
              <a:rPr lang="en-US" sz="2000" dirty="0" err="1"/>
              <a:t>σ</a:t>
            </a:r>
            <a:r>
              <a:rPr lang="en-US" sz="2000" dirty="0"/>
              <a:t>π</a:t>
            </a:r>
            <a:r>
              <a:rPr lang="en-US" sz="2000" dirty="0" err="1"/>
              <a:t>ήλ</a:t>
            </a:r>
            <a:r>
              <a:rPr lang="en-US" sz="2000" dirty="0"/>
              <a:t>α</a:t>
            </a:r>
            <a:r>
              <a:rPr lang="en-US" sz="2000" dirty="0" err="1"/>
              <a:t>ιον</a:t>
            </a:r>
            <a:r>
              <a:rPr lang="en-US" sz="2000" dirty="0"/>
              <a:t>, </a:t>
            </a:r>
            <a:r>
              <a:rPr lang="en-US" sz="2000" dirty="0" err="1"/>
              <a:t>ἡ</a:t>
            </a:r>
            <a:r>
              <a:rPr lang="en-US" sz="2000" dirty="0"/>
              <a:t> </a:t>
            </a:r>
            <a:r>
              <a:rPr lang="en-US" sz="2000" dirty="0" err="1"/>
              <a:t>ἔρημος</a:t>
            </a:r>
            <a:r>
              <a:rPr lang="en-US" sz="2000" dirty="0"/>
              <a:t> </a:t>
            </a:r>
            <a:r>
              <a:rPr lang="en-US" sz="2000" dirty="0" err="1"/>
              <a:t>τὴν</a:t>
            </a:r>
            <a:r>
              <a:rPr lang="en-US" sz="2000" dirty="0"/>
              <a:t> </a:t>
            </a:r>
            <a:r>
              <a:rPr lang="en-US" sz="2000" dirty="0" err="1"/>
              <a:t>φάτνην</a:t>
            </a:r>
            <a:r>
              <a:rPr lang="en-US" sz="2000" dirty="0"/>
              <a:t>· </a:t>
            </a:r>
            <a:r>
              <a:rPr lang="en-US" sz="2000" dirty="0" err="1"/>
              <a:t>ἡμεῖς</a:t>
            </a:r>
            <a:r>
              <a:rPr lang="en-US" sz="2000" dirty="0"/>
              <a:t> </a:t>
            </a:r>
            <a:r>
              <a:rPr lang="en-US" sz="2000" dirty="0" err="1"/>
              <a:t>δὲ</a:t>
            </a:r>
            <a:r>
              <a:rPr lang="en-US" sz="2000" dirty="0"/>
              <a:t> </a:t>
            </a:r>
            <a:r>
              <a:rPr lang="en-US" sz="2000" dirty="0" err="1"/>
              <a:t>Μητέρ</a:t>
            </a:r>
            <a:r>
              <a:rPr lang="en-US" sz="2000" dirty="0"/>
              <a:t>α </a:t>
            </a:r>
            <a:r>
              <a:rPr lang="en-US" sz="2000" dirty="0" err="1"/>
              <a:t>Π</a:t>
            </a:r>
            <a:r>
              <a:rPr lang="en-US" sz="2000" dirty="0"/>
              <a:t>α</a:t>
            </a:r>
            <a:r>
              <a:rPr lang="en-US" sz="2000" dirty="0" err="1"/>
              <a:t>ρθένον</a:t>
            </a:r>
            <a:r>
              <a:rPr lang="en-US" sz="2000" dirty="0"/>
              <a:t>· </a:t>
            </a:r>
            <a:r>
              <a:rPr lang="en-US" sz="2000" dirty="0" err="1"/>
              <a:t>ὁ</a:t>
            </a:r>
            <a:r>
              <a:rPr lang="en-US" sz="2000" dirty="0"/>
              <a:t> π</a:t>
            </a:r>
            <a:r>
              <a:rPr lang="en-US" sz="2000" dirty="0" err="1"/>
              <a:t>ρὸ</a:t>
            </a:r>
            <a:r>
              <a:rPr lang="en-US" sz="2000" dirty="0"/>
              <a:t> α</a:t>
            </a:r>
            <a:r>
              <a:rPr lang="en-US" sz="2000" dirty="0" err="1"/>
              <a:t>ἰώνων</a:t>
            </a:r>
            <a:r>
              <a:rPr lang="en-US" sz="2000" dirty="0"/>
              <a:t> </a:t>
            </a:r>
            <a:r>
              <a:rPr lang="en-US" sz="2000" dirty="0" err="1"/>
              <a:t>Θεὸς</a:t>
            </a:r>
            <a:r>
              <a:rPr lang="en-US" sz="2000" dirty="0"/>
              <a:t> </a:t>
            </a:r>
            <a:r>
              <a:rPr lang="en-US" sz="2000" dirty="0" err="1"/>
              <a:t>ἐλέησον</a:t>
            </a:r>
            <a:r>
              <a:rPr lang="en-US" sz="2000" dirty="0"/>
              <a:t> </a:t>
            </a:r>
            <a:r>
              <a:rPr lang="en-US" sz="2000" dirty="0" err="1"/>
              <a:t>ἡμᾶς</a:t>
            </a:r>
            <a:r>
              <a:rPr lang="en-US" sz="2000" dirty="0"/>
              <a:t>. </a:t>
            </a:r>
            <a:r>
              <a:rPr lang="en-US" sz="2000" dirty="0" err="1"/>
              <a:t>Ο</a:t>
            </a:r>
            <a:r>
              <a:rPr lang="en-US" sz="2000" dirty="0"/>
              <a:t> </a:t>
            </a:r>
            <a:r>
              <a:rPr lang="en-US" sz="2000" dirty="0" err="1"/>
              <a:t>ύμνος</a:t>
            </a:r>
            <a:r>
              <a:rPr lang="en-US" sz="2000" dirty="0"/>
              <a:t> π</a:t>
            </a:r>
            <a:r>
              <a:rPr lang="en-US" sz="2000" dirty="0" err="1"/>
              <a:t>ου</a:t>
            </a:r>
            <a:r>
              <a:rPr lang="en-US" sz="2000" dirty="0"/>
              <a:t> </a:t>
            </a:r>
            <a:r>
              <a:rPr lang="en-US" sz="2000" dirty="0" err="1"/>
              <a:t>έγινε</a:t>
            </a:r>
            <a:r>
              <a:rPr lang="en-US" sz="2000" dirty="0"/>
              <a:t> </a:t>
            </a:r>
            <a:r>
              <a:rPr lang="en-US" sz="2000" dirty="0" err="1"/>
              <a:t>εικόν</a:t>
            </a:r>
            <a:r>
              <a:rPr lang="en-US" sz="2000" dirty="0"/>
              <a:t>α. </a:t>
            </a:r>
          </a:p>
          <a:p>
            <a:pPr marL="0" indent="0" fontAlgn="base">
              <a:buNone/>
            </a:pPr>
            <a:r>
              <a:rPr lang="en-US" sz="2000" b="1" dirty="0" err="1"/>
              <a:t>Ιδιόμελον</a:t>
            </a:r>
            <a:r>
              <a:rPr lang="en-US" sz="2000" b="1" dirty="0"/>
              <a:t> </a:t>
            </a:r>
            <a:r>
              <a:rPr lang="en-US" sz="2000" b="1" dirty="0" err="1"/>
              <a:t>Εσ</a:t>
            </a:r>
            <a:r>
              <a:rPr lang="en-US" sz="2000" b="1" dirty="0"/>
              <a:t>π</a:t>
            </a:r>
            <a:r>
              <a:rPr lang="en-US" sz="2000" b="1" dirty="0" err="1"/>
              <a:t>ερινού</a:t>
            </a:r>
            <a:r>
              <a:rPr lang="en-US" sz="2000" b="1" dirty="0"/>
              <a:t> </a:t>
            </a:r>
            <a:r>
              <a:rPr lang="en-US" sz="2000" b="1" dirty="0" err="1"/>
              <a:t>Χριστουγέννων</a:t>
            </a:r>
            <a:r>
              <a:rPr lang="en-US" sz="2000" b="1" dirty="0"/>
              <a:t> (</a:t>
            </a:r>
            <a:r>
              <a:rPr lang="en-US" sz="2000" b="1" dirty="0" err="1"/>
              <a:t>ήχος</a:t>
            </a:r>
            <a:r>
              <a:rPr lang="en-US" sz="2000" b="1" dirty="0"/>
              <a:t> β’)</a:t>
            </a:r>
            <a:endParaRPr lang="en-US" sz="2000" dirty="0"/>
          </a:p>
          <a:p>
            <a:pPr marL="0" fontAlgn="base"/>
            <a:endParaRPr lang="en-US" sz="1500" dirty="0"/>
          </a:p>
          <a:p>
            <a:pPr marL="0"/>
            <a:endParaRPr lang="en-US" sz="1500" dirty="0"/>
          </a:p>
        </p:txBody>
      </p:sp>
      <p:pic>
        <p:nvPicPr>
          <p:cNvPr id="5" name="Picture 2">
            <a:extLst>
              <a:ext uri="{FF2B5EF4-FFF2-40B4-BE49-F238E27FC236}">
                <a16:creationId xmlns:a16="http://schemas.microsoft.com/office/drawing/2014/main" id="{429777E7-C090-154C-AB1F-3517165EB8B4}"/>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5717" r="4247" b="-2"/>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Τι σοι προσενέγκωμεν Χριστέ, ιδιόμελο εσπερινού">
            <a:hlinkClick r:id="" action="ppaction://media"/>
            <a:extLst>
              <a:ext uri="{FF2B5EF4-FFF2-40B4-BE49-F238E27FC236}">
                <a16:creationId xmlns:a16="http://schemas.microsoft.com/office/drawing/2014/main" id="{9179F5AC-8E30-427D-B9D7-BF0371D297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3883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2D6C82-FFA4-4846-8221-D0DFBCAAC889}"/>
              </a:ext>
            </a:extLst>
          </p:cNvPr>
          <p:cNvSpPr>
            <a:spLocks noGrp="1"/>
          </p:cNvSpPr>
          <p:nvPr>
            <p:ph type="title"/>
          </p:nvPr>
        </p:nvSpPr>
        <p:spPr/>
        <p:txBody>
          <a:bodyPr/>
          <a:lstStyle/>
          <a:p>
            <a:endParaRPr lang="el-CY"/>
          </a:p>
        </p:txBody>
      </p:sp>
      <p:sp>
        <p:nvSpPr>
          <p:cNvPr id="3" name="Θέση περιεχομένου 2">
            <a:extLst>
              <a:ext uri="{FF2B5EF4-FFF2-40B4-BE49-F238E27FC236}">
                <a16:creationId xmlns:a16="http://schemas.microsoft.com/office/drawing/2014/main" id="{D27EE7C2-7261-EF47-A404-9C06B67D1A83}"/>
              </a:ext>
            </a:extLst>
          </p:cNvPr>
          <p:cNvSpPr>
            <a:spLocks noGrp="1"/>
          </p:cNvSpPr>
          <p:nvPr>
            <p:ph idx="1"/>
          </p:nvPr>
        </p:nvSpPr>
        <p:spPr/>
        <p:txBody>
          <a:bodyPr/>
          <a:lstStyle/>
          <a:p>
            <a:pPr fontAlgn="base"/>
            <a:r>
              <a:rPr lang="el-GR" b="1" dirty="0"/>
              <a:t>Μετάφραση</a:t>
            </a:r>
            <a:endParaRPr lang="el-GR" dirty="0"/>
          </a:p>
          <a:p>
            <a:pPr marL="0" indent="0" fontAlgn="base">
              <a:buNone/>
            </a:pPr>
            <a:r>
              <a:rPr lang="el-GR" dirty="0"/>
              <a:t>Τι να σου προσφέρουμε Χριστέ, ότι φανερώθηκες επάνω στη γη ως άνθρωπος για εμάς; γιατί το κάθε κτίσμα που δημιούργησες σου προσφέρει την ευχαριστία του· οι Άγγελοι τον ύμνο, οι ουρανοί τον Αστέρα, οι Μάγοι τα δώρα, οι Βοσκοί το θαύμα, η γη το σπήλαιο, η έρημος την φάτνη· και εμείς την Παρθένο Μητέρα· ο </a:t>
            </a:r>
            <a:r>
              <a:rPr lang="el-GR" dirty="0" err="1"/>
              <a:t>πρό</a:t>
            </a:r>
            <a:r>
              <a:rPr lang="el-GR" dirty="0"/>
              <a:t> αιώνων Θεός ελέησε μας.</a:t>
            </a:r>
          </a:p>
          <a:p>
            <a:endParaRPr lang="el-CY" dirty="0"/>
          </a:p>
        </p:txBody>
      </p:sp>
    </p:spTree>
    <p:extLst>
      <p:ext uri="{BB962C8B-B14F-4D97-AF65-F5344CB8AC3E}">
        <p14:creationId xmlns:p14="http://schemas.microsoft.com/office/powerpoint/2010/main" val="369543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C066FD-1624-6440-9BCF-F4FB3BEFFC45}"/>
              </a:ext>
            </a:extLst>
          </p:cNvPr>
          <p:cNvSpPr>
            <a:spLocks noGrp="1"/>
          </p:cNvSpPr>
          <p:nvPr>
            <p:ph type="title"/>
          </p:nvPr>
        </p:nvSpPr>
        <p:spPr/>
        <p:txBody>
          <a:bodyPr/>
          <a:lstStyle/>
          <a:p>
            <a:r>
              <a:rPr lang="el-CY" dirty="0"/>
              <a:t>Απλή λαική απόδοση</a:t>
            </a:r>
          </a:p>
        </p:txBody>
      </p:sp>
      <p:sp>
        <p:nvSpPr>
          <p:cNvPr id="3" name="Θέση περιεχομένου 2">
            <a:extLst>
              <a:ext uri="{FF2B5EF4-FFF2-40B4-BE49-F238E27FC236}">
                <a16:creationId xmlns:a16="http://schemas.microsoft.com/office/drawing/2014/main" id="{4A3AF367-6A35-4847-9E02-09AE557ACA33}"/>
              </a:ext>
            </a:extLst>
          </p:cNvPr>
          <p:cNvSpPr>
            <a:spLocks noGrp="1"/>
          </p:cNvSpPr>
          <p:nvPr>
            <p:ph sz="half" idx="1"/>
          </p:nvPr>
        </p:nvSpPr>
        <p:spPr/>
        <p:txBody>
          <a:bodyPr>
            <a:normAutofit fontScale="25000" lnSpcReduction="20000"/>
          </a:bodyPr>
          <a:lstStyle/>
          <a:p>
            <a:pPr marL="0" indent="0">
              <a:buNone/>
            </a:pPr>
            <a:r>
              <a:rPr lang="el-CY" sz="5600" dirty="0"/>
              <a:t>Από αγγέλων στόματα</a:t>
            </a:r>
          </a:p>
          <a:p>
            <a:pPr marL="0" indent="0">
              <a:buNone/>
            </a:pPr>
            <a:r>
              <a:rPr lang="el-GR" sz="5600" dirty="0"/>
              <a:t>Τ</a:t>
            </a:r>
            <a:r>
              <a:rPr lang="el-CY" sz="5600" dirty="0"/>
              <a:t>ο «Δόξα εν υψίστοις»</a:t>
            </a:r>
          </a:p>
          <a:p>
            <a:pPr marL="0" indent="0">
              <a:buNone/>
            </a:pPr>
            <a:r>
              <a:rPr lang="el-GR" sz="5600" dirty="0"/>
              <a:t>Α</a:t>
            </a:r>
            <a:r>
              <a:rPr lang="el-CY" sz="5600" dirty="0"/>
              <a:t>κούγεται στον ουρανό</a:t>
            </a:r>
          </a:p>
          <a:p>
            <a:pPr marL="0" indent="0">
              <a:buNone/>
            </a:pPr>
            <a:r>
              <a:rPr lang="el-GR" sz="5600" dirty="0"/>
              <a:t>Γ</a:t>
            </a:r>
            <a:r>
              <a:rPr lang="el-CY" sz="5600" dirty="0"/>
              <a:t>ιορτάζει όλη η φύση</a:t>
            </a:r>
          </a:p>
          <a:p>
            <a:pPr marL="0" indent="0">
              <a:buNone/>
            </a:pPr>
            <a:endParaRPr lang="el-CY" sz="5600" dirty="0"/>
          </a:p>
          <a:p>
            <a:pPr marL="0" indent="0">
              <a:buNone/>
            </a:pPr>
            <a:r>
              <a:rPr lang="el-CY" sz="5600" dirty="0"/>
              <a:t>Βοσκοί αθώοι και απλοί</a:t>
            </a:r>
          </a:p>
          <a:p>
            <a:pPr marL="0" indent="0">
              <a:buNone/>
            </a:pPr>
            <a:r>
              <a:rPr lang="el-GR" sz="5600" dirty="0"/>
              <a:t>Π</a:t>
            </a:r>
            <a:r>
              <a:rPr lang="el-CY" sz="5600" dirty="0"/>
              <a:t>ρώτοι αυτοί μαθαίνουν</a:t>
            </a:r>
          </a:p>
          <a:p>
            <a:pPr marL="0" indent="0">
              <a:buNone/>
            </a:pPr>
            <a:r>
              <a:rPr lang="el-GR" sz="5600" dirty="0"/>
              <a:t>Τ</a:t>
            </a:r>
            <a:r>
              <a:rPr lang="el-CY" sz="5600" dirty="0"/>
              <a:t>ην του Σωτήρος γέννηση</a:t>
            </a:r>
          </a:p>
          <a:p>
            <a:pPr marL="0" indent="0">
              <a:buNone/>
            </a:pPr>
            <a:r>
              <a:rPr lang="el-GR" sz="5600" dirty="0"/>
              <a:t>Τ</a:t>
            </a:r>
            <a:r>
              <a:rPr lang="el-CY" sz="5600" dirty="0"/>
              <a:t>η δόξα της Παρθένου. </a:t>
            </a:r>
          </a:p>
          <a:p>
            <a:pPr marL="0" indent="0">
              <a:buNone/>
            </a:pPr>
            <a:endParaRPr lang="el-CY" sz="5600" dirty="0"/>
          </a:p>
          <a:p>
            <a:pPr marL="0" indent="0">
              <a:buNone/>
            </a:pPr>
            <a:r>
              <a:rPr lang="el-GR" sz="5600" dirty="0"/>
              <a:t>Σ</a:t>
            </a:r>
            <a:r>
              <a:rPr lang="el-CY" sz="5600" dirty="0"/>
              <a:t>μύρνα, Χρυσό και Λίβανο</a:t>
            </a:r>
          </a:p>
          <a:p>
            <a:pPr marL="0" indent="0">
              <a:buNone/>
            </a:pPr>
            <a:r>
              <a:rPr lang="el-CY" sz="5600" dirty="0"/>
              <a:t>οι Μάγοι του προσφέρουν</a:t>
            </a:r>
          </a:p>
          <a:p>
            <a:pPr marL="0" indent="0">
              <a:buNone/>
            </a:pPr>
            <a:r>
              <a:rPr lang="el-GR" sz="5600" dirty="0"/>
              <a:t>Σ</a:t>
            </a:r>
            <a:r>
              <a:rPr lang="el-CY" sz="5600" dirty="0"/>
              <a:t>αν άρχοντα τον προσκυνούν </a:t>
            </a:r>
          </a:p>
          <a:p>
            <a:pPr marL="0" indent="0">
              <a:buNone/>
            </a:pPr>
            <a:r>
              <a:rPr lang="el-GR" sz="5600" dirty="0"/>
              <a:t>Σ</a:t>
            </a:r>
            <a:r>
              <a:rPr lang="el-CY" sz="5600" dirty="0"/>
              <a:t>αν τον Θεό λατρεύουν.</a:t>
            </a:r>
          </a:p>
          <a:p>
            <a:pPr marL="0" indent="0">
              <a:buNone/>
            </a:pPr>
            <a:endParaRPr lang="el-CY" dirty="0"/>
          </a:p>
          <a:p>
            <a:pPr marL="0" indent="0">
              <a:buNone/>
            </a:pPr>
            <a:endParaRPr lang="el-CY" dirty="0"/>
          </a:p>
          <a:p>
            <a:pPr marL="0" indent="0">
              <a:buNone/>
            </a:pPr>
            <a:endParaRPr lang="el-CY" dirty="0"/>
          </a:p>
        </p:txBody>
      </p:sp>
      <p:sp>
        <p:nvSpPr>
          <p:cNvPr id="4" name="Θέση περιεχομένου 3">
            <a:extLst>
              <a:ext uri="{FF2B5EF4-FFF2-40B4-BE49-F238E27FC236}">
                <a16:creationId xmlns:a16="http://schemas.microsoft.com/office/drawing/2014/main" id="{AE867188-0118-6840-8882-D1DFA2C20B66}"/>
              </a:ext>
            </a:extLst>
          </p:cNvPr>
          <p:cNvSpPr>
            <a:spLocks noGrp="1"/>
          </p:cNvSpPr>
          <p:nvPr>
            <p:ph sz="half" idx="2"/>
          </p:nvPr>
        </p:nvSpPr>
        <p:spPr/>
        <p:txBody>
          <a:bodyPr>
            <a:normAutofit fontScale="25000" lnSpcReduction="20000"/>
          </a:bodyPr>
          <a:lstStyle/>
          <a:p>
            <a:pPr marL="0" indent="0">
              <a:buNone/>
            </a:pPr>
            <a:r>
              <a:rPr lang="el-CY" sz="5600" dirty="0"/>
              <a:t>Το σπήλαιο προσφέρει η γη </a:t>
            </a:r>
          </a:p>
          <a:p>
            <a:pPr marL="0" indent="0">
              <a:buNone/>
            </a:pPr>
            <a:r>
              <a:rPr lang="el-GR" sz="5600" dirty="0"/>
              <a:t>Γ</a:t>
            </a:r>
            <a:r>
              <a:rPr lang="el-CY" sz="5600" dirty="0"/>
              <a:t>ια να φιλοξενήσει</a:t>
            </a:r>
          </a:p>
          <a:p>
            <a:pPr marL="0" indent="0">
              <a:buNone/>
            </a:pPr>
            <a:r>
              <a:rPr lang="el-GR" sz="5600" dirty="0"/>
              <a:t>Τ</a:t>
            </a:r>
            <a:r>
              <a:rPr lang="el-CY" sz="5600" dirty="0"/>
              <a:t>ον Κύριο των Ουρανών</a:t>
            </a:r>
          </a:p>
          <a:p>
            <a:pPr marL="0" indent="0">
              <a:buNone/>
            </a:pPr>
            <a:r>
              <a:rPr lang="el-GR" sz="5600" dirty="0"/>
              <a:t>Τ</a:t>
            </a:r>
            <a:r>
              <a:rPr lang="el-CY" sz="5600" dirty="0"/>
              <a:t>ον Πλαστουργό της κτίσης.</a:t>
            </a:r>
          </a:p>
          <a:p>
            <a:pPr marL="0" indent="0" fontAlgn="base">
              <a:buNone/>
            </a:pPr>
            <a:endParaRPr lang="el-CY" sz="5600" dirty="0"/>
          </a:p>
          <a:p>
            <a:pPr marL="0" indent="0" fontAlgn="base">
              <a:buNone/>
            </a:pPr>
            <a:r>
              <a:rPr lang="el-CY" sz="5600" dirty="0"/>
              <a:t>Τ</a:t>
            </a:r>
            <a:r>
              <a:rPr lang="el-GR" sz="5600" dirty="0"/>
              <a:t>ο μαύρο πέπλο της Νυχτιάς</a:t>
            </a:r>
          </a:p>
          <a:p>
            <a:pPr marL="0" indent="0" fontAlgn="base">
              <a:buNone/>
            </a:pPr>
            <a:r>
              <a:rPr lang="el-GR" sz="5600" dirty="0"/>
              <a:t>Η έρημος προσφέρει</a:t>
            </a:r>
          </a:p>
          <a:p>
            <a:pPr marL="0" indent="0" fontAlgn="base">
              <a:buNone/>
            </a:pPr>
            <a:r>
              <a:rPr lang="el-GR" sz="5600" dirty="0"/>
              <a:t>Σ’ Εκείνον που απ’ τον ουρανό</a:t>
            </a:r>
          </a:p>
          <a:p>
            <a:pPr marL="0" indent="0" fontAlgn="base">
              <a:buNone/>
            </a:pPr>
            <a:r>
              <a:rPr lang="el-GR" sz="5600" dirty="0"/>
              <a:t>ήρθε το φως να φέρει.</a:t>
            </a:r>
          </a:p>
          <a:p>
            <a:pPr marL="0" indent="0" fontAlgn="base">
              <a:buNone/>
            </a:pPr>
            <a:endParaRPr lang="el-GR" sz="5600" dirty="0"/>
          </a:p>
          <a:p>
            <a:pPr marL="0" indent="0" fontAlgn="base">
              <a:buNone/>
            </a:pPr>
            <a:r>
              <a:rPr lang="el-GR" sz="5600" i="1" dirty="0"/>
              <a:t>Έτσι </a:t>
            </a:r>
            <a:r>
              <a:rPr lang="el-GR" sz="5600" i="1" dirty="0" err="1"/>
              <a:t>εδιάλεξε</a:t>
            </a:r>
            <a:r>
              <a:rPr lang="el-GR" sz="5600" i="1" dirty="0"/>
              <a:t> ο Χριστός</a:t>
            </a:r>
            <a:endParaRPr lang="el-GR" sz="5600" dirty="0"/>
          </a:p>
          <a:p>
            <a:pPr marL="0" indent="0" fontAlgn="base">
              <a:buNone/>
            </a:pPr>
            <a:r>
              <a:rPr lang="el-GR" sz="5600" i="1" dirty="0"/>
              <a:t>Στη γη για να κατέβει</a:t>
            </a:r>
            <a:endParaRPr lang="el-GR" sz="5600" dirty="0"/>
          </a:p>
          <a:p>
            <a:pPr marL="0" indent="0" fontAlgn="base">
              <a:buNone/>
            </a:pPr>
            <a:r>
              <a:rPr lang="el-GR" sz="5600" i="1" dirty="0"/>
              <a:t>το πρόβατο το απολωλός</a:t>
            </a:r>
          </a:p>
          <a:p>
            <a:pPr marL="0" indent="0" fontAlgn="base">
              <a:buNone/>
            </a:pPr>
            <a:r>
              <a:rPr lang="el-GR" sz="5600" i="1" dirty="0"/>
              <a:t>να ψάξει και να εύρει!</a:t>
            </a:r>
            <a:endParaRPr lang="el-GR" sz="5600" dirty="0"/>
          </a:p>
          <a:p>
            <a:pPr marL="0" indent="0" fontAlgn="base">
              <a:buNone/>
            </a:pPr>
            <a:r>
              <a:rPr lang="el-GR" sz="5600" b="1" dirty="0"/>
              <a:t> </a:t>
            </a:r>
            <a:endParaRPr lang="el-GR" sz="5600" dirty="0"/>
          </a:p>
          <a:p>
            <a:pPr marL="0" indent="0" fontAlgn="base">
              <a:buNone/>
            </a:pPr>
            <a:r>
              <a:rPr lang="el-GR" sz="5600" b="1" dirty="0" err="1"/>
              <a:t>Αρχιμ</a:t>
            </a:r>
            <a:r>
              <a:rPr lang="el-GR" sz="5600" b="1" dirty="0"/>
              <a:t>. Γεράσιμος </a:t>
            </a:r>
            <a:r>
              <a:rPr lang="el-GR" sz="5600" b="1" dirty="0" err="1"/>
              <a:t>Φραγκουλάκης</a:t>
            </a:r>
            <a:endParaRPr lang="el-GR" sz="5600" dirty="0"/>
          </a:p>
          <a:p>
            <a:pPr marL="0" indent="0" fontAlgn="base">
              <a:buNone/>
            </a:pPr>
            <a:r>
              <a:rPr lang="el-GR" sz="5600" dirty="0"/>
              <a:t>Αννόβερο Γερμανίας</a:t>
            </a:r>
          </a:p>
          <a:p>
            <a:pPr marL="0" indent="0" fontAlgn="base">
              <a:buNone/>
            </a:pPr>
            <a:endParaRPr lang="el-GR" dirty="0"/>
          </a:p>
          <a:p>
            <a:pPr marL="0" indent="0">
              <a:buNone/>
            </a:pPr>
            <a:endParaRPr lang="el-CY" dirty="0"/>
          </a:p>
          <a:p>
            <a:pPr marL="0" indent="0">
              <a:buNone/>
            </a:pPr>
            <a:endParaRPr lang="el-CY" dirty="0"/>
          </a:p>
        </p:txBody>
      </p:sp>
    </p:spTree>
    <p:extLst>
      <p:ext uri="{BB962C8B-B14F-4D97-AF65-F5344CB8AC3E}">
        <p14:creationId xmlns:p14="http://schemas.microsoft.com/office/powerpoint/2010/main" val="2686689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9103D4-63D1-6748-842A-0AA12D79D499}"/>
              </a:ext>
            </a:extLst>
          </p:cNvPr>
          <p:cNvSpPr>
            <a:spLocks noGrp="1"/>
          </p:cNvSpPr>
          <p:nvPr>
            <p:ph type="title"/>
          </p:nvPr>
        </p:nvSpPr>
        <p:spPr/>
        <p:txBody>
          <a:bodyPr/>
          <a:lstStyle/>
          <a:p>
            <a:endParaRPr lang="el-CY"/>
          </a:p>
        </p:txBody>
      </p:sp>
      <p:sp>
        <p:nvSpPr>
          <p:cNvPr id="3" name="Θέση περιεχομένου 2">
            <a:extLst>
              <a:ext uri="{FF2B5EF4-FFF2-40B4-BE49-F238E27FC236}">
                <a16:creationId xmlns:a16="http://schemas.microsoft.com/office/drawing/2014/main" id="{E5B8F4DC-4222-0F4F-A107-8F2BA5D0AD59}"/>
              </a:ext>
            </a:extLst>
          </p:cNvPr>
          <p:cNvSpPr>
            <a:spLocks noGrp="1"/>
          </p:cNvSpPr>
          <p:nvPr>
            <p:ph idx="1"/>
          </p:nvPr>
        </p:nvSpPr>
        <p:spPr/>
        <p:txBody>
          <a:bodyPr/>
          <a:lstStyle/>
          <a:p>
            <a:r>
              <a:rPr lang="el-GR" dirty="0"/>
              <a:t>Ο υμνογράφος με μεταφορικό τρόπο περιγράφει τη συμμετοχή της κτίσεως στη Γέννηση του Χριστού. Έπειτα, ο αγιογράφος μετατρέπει το ποίημα σε εικόνα, προσωποποιώντας τα άψυχα (γη, έρημος, σπήλαιο), σε μια σύνθεση, όπου η Παναγία </a:t>
            </a:r>
            <a:r>
              <a:rPr lang="el-GR" dirty="0" err="1"/>
              <a:t>ένθρονος</a:t>
            </a:r>
            <a:r>
              <a:rPr lang="el-GR" dirty="0"/>
              <a:t> με τον Ιησού βρέφος που ευλογεί, δέχεται τα δώρα της κτίσεως.</a:t>
            </a:r>
            <a:endParaRPr lang="el-CY" dirty="0"/>
          </a:p>
        </p:txBody>
      </p:sp>
    </p:spTree>
    <p:extLst>
      <p:ext uri="{BB962C8B-B14F-4D97-AF65-F5344CB8AC3E}">
        <p14:creationId xmlns:p14="http://schemas.microsoft.com/office/powerpoint/2010/main" val="147753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93046F-E213-1B40-8EF7-BD4ED3872698}"/>
              </a:ext>
            </a:extLst>
          </p:cNvPr>
          <p:cNvSpPr>
            <a:spLocks noGrp="1"/>
          </p:cNvSpPr>
          <p:nvPr>
            <p:ph type="title"/>
          </p:nvPr>
        </p:nvSpPr>
        <p:spPr>
          <a:xfrm>
            <a:off x="838200" y="365126"/>
            <a:ext cx="10515600" cy="195392"/>
          </a:xfrm>
        </p:spPr>
        <p:txBody>
          <a:bodyPr>
            <a:normAutofit fontScale="90000"/>
          </a:bodyPr>
          <a:lstStyle/>
          <a:p>
            <a:endParaRPr lang="el-CY" dirty="0"/>
          </a:p>
        </p:txBody>
      </p:sp>
      <p:pic>
        <p:nvPicPr>
          <p:cNvPr id="6" name="Εικόνα 5" descr="Εικόνα που περιέχει κείμενο, βιβλίο, ύφασμα&#10;&#10;Περιγραφή που δημιουργήθηκε αυτόματα">
            <a:extLst>
              <a:ext uri="{FF2B5EF4-FFF2-40B4-BE49-F238E27FC236}">
                <a16:creationId xmlns:a16="http://schemas.microsoft.com/office/drawing/2014/main" id="{711A27EF-12EC-6F4B-8C8D-B760DFBA2916}"/>
              </a:ext>
              <a:ext uri="{C183D7F6-B498-43B3-948B-1728B52AA6E4}">
                <adec:decorative xmlns:adec="http://schemas.microsoft.com/office/drawing/2017/decorative" val="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04837" y="289097"/>
            <a:ext cx="11587163" cy="6279806"/>
          </a:xfrm>
          <a:prstGeom prst="rect">
            <a:avLst/>
          </a:prstGeom>
          <a:scene3d>
            <a:camera prst="orthographicFront"/>
            <a:lightRig rig="threePt" dir="t"/>
          </a:scene3d>
          <a:sp3d>
            <a:bevelT/>
          </a:sp3d>
        </p:spPr>
      </p:pic>
      <p:pic>
        <p:nvPicPr>
          <p:cNvPr id="3" name="Ἡ Παρθένος σήμερον, τὸν ὑπερούσιον τίκτει...">
            <a:hlinkClick r:id="" action="ppaction://media"/>
            <a:extLst>
              <a:ext uri="{FF2B5EF4-FFF2-40B4-BE49-F238E27FC236}">
                <a16:creationId xmlns:a16="http://schemas.microsoft.com/office/drawing/2014/main" id="{90C2F688-F258-4D9B-8BF0-7616E0568AA9}"/>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2598738" y="5019675"/>
            <a:ext cx="609600" cy="609600"/>
          </a:xfrm>
        </p:spPr>
      </p:pic>
    </p:spTree>
    <p:extLst>
      <p:ext uri="{BB962C8B-B14F-4D97-AF65-F5344CB8AC3E}">
        <p14:creationId xmlns:p14="http://schemas.microsoft.com/office/powerpoint/2010/main" val="86548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1C144E-CC02-8446-B021-F5E7960A1EE4}"/>
              </a:ext>
            </a:extLst>
          </p:cNvPr>
          <p:cNvSpPr>
            <a:spLocks noGrp="1"/>
          </p:cNvSpPr>
          <p:nvPr>
            <p:ph type="title"/>
          </p:nvPr>
        </p:nvSpPr>
        <p:spPr/>
        <p:txBody>
          <a:bodyPr/>
          <a:lstStyle/>
          <a:p>
            <a:endParaRPr lang=""/>
          </a:p>
        </p:txBody>
      </p:sp>
      <p:sp>
        <p:nvSpPr>
          <p:cNvPr id="3" name="Θέση περιεχομένου 2">
            <a:extLst>
              <a:ext uri="{FF2B5EF4-FFF2-40B4-BE49-F238E27FC236}">
                <a16:creationId xmlns:a16="http://schemas.microsoft.com/office/drawing/2014/main" id="{3A6ADFB0-EAB4-3844-BB11-F356C8AF283F}"/>
              </a:ext>
            </a:extLst>
          </p:cNvPr>
          <p:cNvSpPr>
            <a:spLocks noGrp="1"/>
          </p:cNvSpPr>
          <p:nvPr>
            <p:ph idx="1"/>
          </p:nvPr>
        </p:nvSpPr>
        <p:spPr>
          <a:xfrm>
            <a:off x="838200" y="1825625"/>
            <a:ext cx="10515600" cy="4351338"/>
          </a:xfrm>
        </p:spPr>
        <p:txBody>
          <a:bodyPr/>
          <a:lstStyle/>
          <a:p>
            <a:pPr marL="0" indent="0">
              <a:buNone/>
            </a:pPr>
            <a:r>
              <a:rPr lang="en-GB" dirty="0"/>
              <a:t>ΧΡΙΣΤΟΥΓΕΝΝΑ! </a:t>
            </a:r>
            <a:r>
              <a:rPr lang="en-GB" dirty="0" err="1"/>
              <a:t>Ανέτειλε</a:t>
            </a:r>
            <a:r>
              <a:rPr lang="en-GB" dirty="0"/>
              <a:t> </a:t>
            </a:r>
            <a:r>
              <a:rPr lang="en-GB" dirty="0" err="1"/>
              <a:t>ο</a:t>
            </a:r>
            <a:r>
              <a:rPr lang="en-GB" dirty="0"/>
              <a:t> </a:t>
            </a:r>
            <a:r>
              <a:rPr lang="en-GB" dirty="0" err="1"/>
              <a:t>ήλιος</a:t>
            </a:r>
            <a:r>
              <a:rPr lang="en-GB" dirty="0"/>
              <a:t> </a:t>
            </a:r>
            <a:r>
              <a:rPr lang="en-GB" dirty="0" err="1"/>
              <a:t>της</a:t>
            </a:r>
            <a:r>
              <a:rPr lang="en-GB" dirty="0"/>
              <a:t> </a:t>
            </a:r>
            <a:r>
              <a:rPr lang="en-GB" dirty="0" err="1"/>
              <a:t>δικ</a:t>
            </a:r>
            <a:r>
              <a:rPr lang="en-GB" dirty="0"/>
              <a:t>α</a:t>
            </a:r>
            <a:r>
              <a:rPr lang="en-GB" dirty="0" err="1"/>
              <a:t>ιοσύνης</a:t>
            </a:r>
            <a:r>
              <a:rPr lang="en-GB" dirty="0"/>
              <a:t>, </a:t>
            </a:r>
            <a:r>
              <a:rPr lang="en-GB" dirty="0" err="1"/>
              <a:t>η</a:t>
            </a:r>
            <a:r>
              <a:rPr lang="en-GB" dirty="0"/>
              <a:t> α</a:t>
            </a:r>
            <a:r>
              <a:rPr lang="en-GB" dirty="0" err="1"/>
              <a:t>ρχή</a:t>
            </a:r>
            <a:r>
              <a:rPr lang="en-GB" dirty="0"/>
              <a:t> </a:t>
            </a:r>
            <a:r>
              <a:rPr lang="en-GB" dirty="0" err="1"/>
              <a:t>της</a:t>
            </a:r>
            <a:r>
              <a:rPr lang="en-GB" dirty="0"/>
              <a:t> </a:t>
            </a:r>
            <a:r>
              <a:rPr lang="en-GB" dirty="0" err="1"/>
              <a:t>νέ</a:t>
            </a:r>
            <a:r>
              <a:rPr lang="en-GB" dirty="0"/>
              <a:t>α</a:t>
            </a:r>
            <a:r>
              <a:rPr lang="en-GB" dirty="0" err="1"/>
              <a:t>ς</a:t>
            </a:r>
            <a:r>
              <a:rPr lang="en-GB" dirty="0"/>
              <a:t> </a:t>
            </a:r>
            <a:r>
              <a:rPr lang="en-GB" dirty="0" err="1"/>
              <a:t>δημιουργί</a:t>
            </a:r>
            <a:r>
              <a:rPr lang="en-GB" dirty="0"/>
              <a:t>α</a:t>
            </a:r>
            <a:r>
              <a:rPr lang="en-GB" dirty="0" err="1"/>
              <a:t>ς</a:t>
            </a:r>
            <a:r>
              <a:rPr lang="en-GB" dirty="0"/>
              <a:t> </a:t>
            </a:r>
            <a:r>
              <a:rPr lang="en-GB" dirty="0" err="1"/>
              <a:t>του</a:t>
            </a:r>
            <a:r>
              <a:rPr lang="en-GB" dirty="0"/>
              <a:t> </a:t>
            </a:r>
            <a:r>
              <a:rPr lang="en-GB" dirty="0" err="1"/>
              <a:t>Θεού</a:t>
            </a:r>
            <a:r>
              <a:rPr lang="en-GB" dirty="0"/>
              <a:t>. </a:t>
            </a:r>
            <a:r>
              <a:rPr lang="en-GB" dirty="0" err="1"/>
              <a:t>Γεννήθηκε</a:t>
            </a:r>
            <a:r>
              <a:rPr lang="en-GB" dirty="0"/>
              <a:t> </a:t>
            </a:r>
            <a:r>
              <a:rPr lang="en-GB" dirty="0" err="1"/>
              <a:t>ο</a:t>
            </a:r>
            <a:r>
              <a:rPr lang="en-GB" dirty="0"/>
              <a:t> </a:t>
            </a:r>
            <a:r>
              <a:rPr lang="en-GB" dirty="0" err="1"/>
              <a:t>Ιησούς</a:t>
            </a:r>
            <a:r>
              <a:rPr lang="en-GB" dirty="0"/>
              <a:t> </a:t>
            </a:r>
            <a:r>
              <a:rPr lang="en-GB" dirty="0" err="1"/>
              <a:t>Χριστός</a:t>
            </a:r>
            <a:r>
              <a:rPr lang="en-GB" dirty="0"/>
              <a:t> </a:t>
            </a:r>
            <a:r>
              <a:rPr lang="en-GB" dirty="0" err="1"/>
              <a:t>ο</a:t>
            </a:r>
            <a:r>
              <a:rPr lang="en-GB" dirty="0"/>
              <a:t> </a:t>
            </a:r>
            <a:r>
              <a:rPr lang="en-GB" dirty="0" err="1"/>
              <a:t>Υιός</a:t>
            </a:r>
            <a:r>
              <a:rPr lang="en-GB" dirty="0"/>
              <a:t> </a:t>
            </a:r>
            <a:r>
              <a:rPr lang="en-GB" dirty="0" err="1"/>
              <a:t>του</a:t>
            </a:r>
            <a:r>
              <a:rPr lang="en-GB" dirty="0"/>
              <a:t> </a:t>
            </a:r>
            <a:r>
              <a:rPr lang="en-GB" dirty="0" err="1"/>
              <a:t>Θεού</a:t>
            </a:r>
            <a:r>
              <a:rPr lang="en-GB" dirty="0"/>
              <a:t>, π</a:t>
            </a:r>
            <a:r>
              <a:rPr lang="en-GB" dirty="0" err="1"/>
              <a:t>ου</a:t>
            </a:r>
            <a:r>
              <a:rPr lang="en-GB" dirty="0"/>
              <a:t> </a:t>
            </a:r>
            <a:r>
              <a:rPr lang="en-GB" dirty="0" err="1"/>
              <a:t>ήτ</a:t>
            </a:r>
            <a:r>
              <a:rPr lang="en-GB" dirty="0"/>
              <a:t>α</a:t>
            </a:r>
            <a:r>
              <a:rPr lang="en-GB" dirty="0" err="1"/>
              <a:t>ν</a:t>
            </a:r>
            <a:r>
              <a:rPr lang="en-GB" dirty="0"/>
              <a:t> </a:t>
            </a:r>
            <a:r>
              <a:rPr lang="en-GB" dirty="0" err="1"/>
              <a:t>ο</a:t>
            </a:r>
            <a:r>
              <a:rPr lang="en-GB" dirty="0"/>
              <a:t> </a:t>
            </a:r>
            <a:r>
              <a:rPr lang="en-GB" dirty="0" err="1"/>
              <a:t>μόνος</a:t>
            </a:r>
            <a:r>
              <a:rPr lang="en-GB" dirty="0"/>
              <a:t> π</a:t>
            </a:r>
            <a:r>
              <a:rPr lang="en-GB" dirty="0" err="1"/>
              <a:t>ου</a:t>
            </a:r>
            <a:r>
              <a:rPr lang="en-GB" dirty="0"/>
              <a:t> </a:t>
            </a:r>
            <a:r>
              <a:rPr lang="en-GB" dirty="0" err="1"/>
              <a:t>μ</a:t>
            </a:r>
            <a:r>
              <a:rPr lang="en-GB" dirty="0"/>
              <a:t>π</a:t>
            </a:r>
            <a:r>
              <a:rPr lang="en-GB" dirty="0" err="1"/>
              <a:t>ορούσε</a:t>
            </a:r>
            <a:r>
              <a:rPr lang="en-GB" dirty="0"/>
              <a:t> </a:t>
            </a:r>
            <a:r>
              <a:rPr lang="en-GB" dirty="0" err="1"/>
              <a:t>ν</a:t>
            </a:r>
            <a:r>
              <a:rPr lang="en-GB" dirty="0"/>
              <a:t>α </a:t>
            </a:r>
            <a:r>
              <a:rPr lang="en-GB" dirty="0" err="1"/>
              <a:t>χ</a:t>
            </a:r>
            <a:r>
              <a:rPr lang="en-GB" dirty="0"/>
              <a:t>α</a:t>
            </a:r>
            <a:r>
              <a:rPr lang="en-GB" dirty="0" err="1"/>
              <a:t>ρίσει</a:t>
            </a:r>
            <a:r>
              <a:rPr lang="en-GB" dirty="0"/>
              <a:t> </a:t>
            </a:r>
            <a:r>
              <a:rPr lang="en-GB" dirty="0" err="1"/>
              <a:t>την</a:t>
            </a:r>
            <a:r>
              <a:rPr lang="en-GB" dirty="0"/>
              <a:t> απ</a:t>
            </a:r>
            <a:r>
              <a:rPr lang="en-GB" dirty="0" err="1"/>
              <a:t>ελευθέρωση</a:t>
            </a:r>
            <a:r>
              <a:rPr lang="en-GB" dirty="0"/>
              <a:t>, </a:t>
            </a:r>
            <a:r>
              <a:rPr lang="en-GB" dirty="0" err="1"/>
              <a:t>την</a:t>
            </a:r>
            <a:r>
              <a:rPr lang="en-GB" dirty="0"/>
              <a:t> </a:t>
            </a:r>
            <a:r>
              <a:rPr lang="en-GB" dirty="0" err="1"/>
              <a:t>δικ</a:t>
            </a:r>
            <a:r>
              <a:rPr lang="en-GB" dirty="0"/>
              <a:t>α</a:t>
            </a:r>
            <a:r>
              <a:rPr lang="en-GB" dirty="0" err="1"/>
              <a:t>ιοσύνη</a:t>
            </a:r>
            <a:r>
              <a:rPr lang="en-GB" dirty="0"/>
              <a:t> </a:t>
            </a:r>
            <a:r>
              <a:rPr lang="en-GB" dirty="0" err="1"/>
              <a:t>κ</a:t>
            </a:r>
            <a:r>
              <a:rPr lang="en-GB" dirty="0"/>
              <a:t>α</a:t>
            </a:r>
            <a:r>
              <a:rPr lang="en-GB" dirty="0" err="1"/>
              <a:t>ι</a:t>
            </a:r>
            <a:r>
              <a:rPr lang="en-GB" dirty="0"/>
              <a:t> </a:t>
            </a:r>
            <a:r>
              <a:rPr lang="en-GB" dirty="0" err="1"/>
              <a:t>την</a:t>
            </a:r>
            <a:r>
              <a:rPr lang="en-GB" dirty="0"/>
              <a:t> α</a:t>
            </a:r>
            <a:r>
              <a:rPr lang="en-GB" dirty="0" err="1"/>
              <a:t>ιώνι</a:t>
            </a:r>
            <a:r>
              <a:rPr lang="en-GB" dirty="0"/>
              <a:t>α </a:t>
            </a:r>
            <a:r>
              <a:rPr lang="en-GB" dirty="0" err="1"/>
              <a:t>ζωή</a:t>
            </a:r>
            <a:r>
              <a:rPr lang="en-GB" dirty="0"/>
              <a:t>. </a:t>
            </a:r>
            <a:r>
              <a:rPr lang="en-GB" dirty="0" err="1"/>
              <a:t>Τ</a:t>
            </a:r>
            <a:r>
              <a:rPr lang="en-GB" dirty="0"/>
              <a:t>α </a:t>
            </a:r>
            <a:r>
              <a:rPr lang="en-GB" dirty="0" err="1"/>
              <a:t>Χριστούγενν</a:t>
            </a:r>
            <a:r>
              <a:rPr lang="en-GB" dirty="0"/>
              <a:t>α </a:t>
            </a:r>
            <a:r>
              <a:rPr lang="en-GB" dirty="0" err="1"/>
              <a:t>είν</a:t>
            </a:r>
            <a:r>
              <a:rPr lang="en-GB" dirty="0"/>
              <a:t>α</a:t>
            </a:r>
            <a:r>
              <a:rPr lang="en-GB" dirty="0" err="1"/>
              <a:t>ι</a:t>
            </a:r>
            <a:r>
              <a:rPr lang="en-GB" dirty="0"/>
              <a:t> </a:t>
            </a:r>
            <a:r>
              <a:rPr lang="en-GB" dirty="0" err="1"/>
              <a:t>η</a:t>
            </a:r>
            <a:r>
              <a:rPr lang="en-GB" dirty="0"/>
              <a:t> </a:t>
            </a:r>
            <a:r>
              <a:rPr lang="en-GB" dirty="0" err="1"/>
              <a:t>ώρ</a:t>
            </a:r>
            <a:r>
              <a:rPr lang="en-GB" dirty="0"/>
              <a:t>α π</a:t>
            </a:r>
            <a:r>
              <a:rPr lang="en-GB" dirty="0" err="1"/>
              <a:t>ου</a:t>
            </a:r>
            <a:r>
              <a:rPr lang="en-GB" dirty="0"/>
              <a:t> </a:t>
            </a:r>
            <a:r>
              <a:rPr lang="en-GB" dirty="0" err="1"/>
              <a:t>η</a:t>
            </a:r>
            <a:r>
              <a:rPr lang="en-GB" dirty="0"/>
              <a:t> </a:t>
            </a:r>
            <a:r>
              <a:rPr lang="en-GB" dirty="0" err="1"/>
              <a:t>κ</a:t>
            </a:r>
            <a:r>
              <a:rPr lang="en-GB" dirty="0"/>
              <a:t>α</a:t>
            </a:r>
            <a:r>
              <a:rPr lang="en-GB" dirty="0" err="1"/>
              <a:t>ρδιά</a:t>
            </a:r>
            <a:r>
              <a:rPr lang="en-GB" dirty="0"/>
              <a:t> </a:t>
            </a:r>
            <a:r>
              <a:rPr lang="en-GB" dirty="0" err="1"/>
              <a:t>μ</a:t>
            </a:r>
            <a:r>
              <a:rPr lang="en-GB" dirty="0"/>
              <a:t>α</a:t>
            </a:r>
            <a:r>
              <a:rPr lang="en-GB" dirty="0" err="1"/>
              <a:t>ς</a:t>
            </a:r>
            <a:r>
              <a:rPr lang="en-GB" dirty="0"/>
              <a:t> α</a:t>
            </a:r>
            <a:r>
              <a:rPr lang="en-GB" dirty="0" err="1"/>
              <a:t>γκ</a:t>
            </a:r>
            <a:r>
              <a:rPr lang="en-GB" dirty="0"/>
              <a:t>α</a:t>
            </a:r>
            <a:r>
              <a:rPr lang="en-GB" dirty="0" err="1"/>
              <a:t>λιάζει</a:t>
            </a:r>
            <a:r>
              <a:rPr lang="en-GB" dirty="0"/>
              <a:t> </a:t>
            </a:r>
            <a:r>
              <a:rPr lang="en-GB" dirty="0" err="1"/>
              <a:t>όλους</a:t>
            </a:r>
            <a:r>
              <a:rPr lang="en-GB" dirty="0"/>
              <a:t> </a:t>
            </a:r>
            <a:r>
              <a:rPr lang="en-GB" dirty="0" err="1"/>
              <a:t>τους</a:t>
            </a:r>
            <a:r>
              <a:rPr lang="en-GB" dirty="0"/>
              <a:t> </a:t>
            </a:r>
            <a:r>
              <a:rPr lang="en-GB" dirty="0" err="1"/>
              <a:t>συν</a:t>
            </a:r>
            <a:r>
              <a:rPr lang="en-GB" dirty="0"/>
              <a:t>α</a:t>
            </a:r>
            <a:r>
              <a:rPr lang="en-GB" dirty="0" err="1"/>
              <a:t>νθρώ</a:t>
            </a:r>
            <a:r>
              <a:rPr lang="en-GB" dirty="0"/>
              <a:t>π</a:t>
            </a:r>
            <a:r>
              <a:rPr lang="en-GB" dirty="0" err="1"/>
              <a:t>ους</a:t>
            </a:r>
            <a:r>
              <a:rPr lang="en-GB" dirty="0"/>
              <a:t> </a:t>
            </a:r>
            <a:r>
              <a:rPr lang="en-GB" dirty="0" err="1"/>
              <a:t>μ</a:t>
            </a:r>
            <a:r>
              <a:rPr lang="en-GB" dirty="0"/>
              <a:t>α</a:t>
            </a:r>
            <a:r>
              <a:rPr lang="en-GB" dirty="0" err="1"/>
              <a:t>ς</a:t>
            </a:r>
            <a:r>
              <a:rPr lang="en-GB" dirty="0"/>
              <a:t>, </a:t>
            </a:r>
            <a:r>
              <a:rPr lang="en-GB" dirty="0" err="1"/>
              <a:t>χωρίς</a:t>
            </a:r>
            <a:r>
              <a:rPr lang="en-GB" dirty="0"/>
              <a:t> </a:t>
            </a:r>
            <a:r>
              <a:rPr lang="en-GB" dirty="0" err="1"/>
              <a:t>δι</a:t>
            </a:r>
            <a:r>
              <a:rPr lang="en-GB" dirty="0"/>
              <a:t>α</a:t>
            </a:r>
            <a:r>
              <a:rPr lang="en-GB" dirty="0" err="1"/>
              <a:t>κρίσεις</a:t>
            </a:r>
            <a:r>
              <a:rPr lang="en-GB" dirty="0"/>
              <a:t> </a:t>
            </a:r>
            <a:r>
              <a:rPr lang="en-GB" dirty="0" err="1"/>
              <a:t>κ</a:t>
            </a:r>
            <a:r>
              <a:rPr lang="en-GB" dirty="0"/>
              <a:t>α</a:t>
            </a:r>
            <a:r>
              <a:rPr lang="en-GB" dirty="0" err="1"/>
              <a:t>ι</a:t>
            </a:r>
            <a:r>
              <a:rPr lang="en-GB" dirty="0"/>
              <a:t> π</a:t>
            </a:r>
            <a:r>
              <a:rPr lang="en-GB" dirty="0" err="1"/>
              <a:t>ροκ</a:t>
            </a:r>
            <a:r>
              <a:rPr lang="en-GB" dirty="0"/>
              <a:t>α</a:t>
            </a:r>
            <a:r>
              <a:rPr lang="en-GB" dirty="0" err="1"/>
              <a:t>τ</a:t>
            </a:r>
            <a:r>
              <a:rPr lang="en-GB" dirty="0"/>
              <a:t>α</a:t>
            </a:r>
            <a:r>
              <a:rPr lang="en-GB" dirty="0" err="1"/>
              <a:t>λήψεις</a:t>
            </a:r>
            <a:r>
              <a:rPr lang="en-GB" dirty="0"/>
              <a:t>. </a:t>
            </a:r>
            <a:r>
              <a:rPr lang="en-GB" dirty="0" err="1"/>
              <a:t>Ό</a:t>
            </a:r>
            <a:r>
              <a:rPr lang="en-GB" dirty="0"/>
              <a:t>π</a:t>
            </a:r>
            <a:r>
              <a:rPr lang="en-GB" dirty="0" err="1"/>
              <a:t>ως</a:t>
            </a:r>
            <a:r>
              <a:rPr lang="en-GB" dirty="0"/>
              <a:t> </a:t>
            </a:r>
            <a:r>
              <a:rPr lang="en-GB" dirty="0" err="1"/>
              <a:t>ο</a:t>
            </a:r>
            <a:r>
              <a:rPr lang="en-GB" dirty="0"/>
              <a:t> </a:t>
            </a:r>
            <a:r>
              <a:rPr lang="en-GB" dirty="0" err="1"/>
              <a:t>ά</a:t>
            </a:r>
            <a:r>
              <a:rPr lang="en-GB" dirty="0"/>
              <a:t>π</a:t>
            </a:r>
            <a:r>
              <a:rPr lang="en-GB" dirty="0" err="1"/>
              <a:t>ειρος</a:t>
            </a:r>
            <a:r>
              <a:rPr lang="en-GB" dirty="0"/>
              <a:t> </a:t>
            </a:r>
            <a:r>
              <a:rPr lang="en-GB" dirty="0" err="1"/>
              <a:t>Θεός</a:t>
            </a:r>
            <a:r>
              <a:rPr lang="en-GB" dirty="0"/>
              <a:t>, </a:t>
            </a:r>
            <a:r>
              <a:rPr lang="en-GB" dirty="0" err="1"/>
              <a:t>εν</a:t>
            </a:r>
            <a:r>
              <a:rPr lang="en-GB" dirty="0"/>
              <a:t>α</a:t>
            </a:r>
            <a:r>
              <a:rPr lang="en-GB" dirty="0" err="1"/>
              <a:t>νθρώ</a:t>
            </a:r>
            <a:r>
              <a:rPr lang="en-GB" dirty="0"/>
              <a:t>π</a:t>
            </a:r>
            <a:r>
              <a:rPr lang="en-GB" dirty="0" err="1"/>
              <a:t>ησε</a:t>
            </a:r>
            <a:r>
              <a:rPr lang="en-GB" dirty="0"/>
              <a:t>, </a:t>
            </a:r>
            <a:r>
              <a:rPr lang="en-GB" dirty="0" err="1"/>
              <a:t>κ</a:t>
            </a:r>
            <a:r>
              <a:rPr lang="en-GB" dirty="0"/>
              <a:t>α</a:t>
            </a:r>
            <a:r>
              <a:rPr lang="en-GB" dirty="0" err="1"/>
              <a:t>τ</a:t>
            </a:r>
            <a:r>
              <a:rPr lang="en-GB" dirty="0"/>
              <a:t>α</a:t>
            </a:r>
            <a:r>
              <a:rPr lang="en-GB" dirty="0" err="1"/>
              <a:t>δεικνύοντ</a:t>
            </a:r>
            <a:r>
              <a:rPr lang="en-GB" dirty="0"/>
              <a:t>α</a:t>
            </a:r>
            <a:r>
              <a:rPr lang="en-GB" dirty="0" err="1"/>
              <a:t>ς</a:t>
            </a:r>
            <a:r>
              <a:rPr lang="en-GB" dirty="0"/>
              <a:t> </a:t>
            </a:r>
            <a:r>
              <a:rPr lang="en-GB" dirty="0" err="1"/>
              <a:t>την</a:t>
            </a:r>
            <a:r>
              <a:rPr lang="en-GB" dirty="0"/>
              <a:t> </a:t>
            </a:r>
            <a:r>
              <a:rPr lang="en-GB" dirty="0" err="1"/>
              <a:t>ά</a:t>
            </a:r>
            <a:r>
              <a:rPr lang="en-GB" dirty="0"/>
              <a:t>π</a:t>
            </a:r>
            <a:r>
              <a:rPr lang="en-GB" dirty="0" err="1"/>
              <a:t>ειρη</a:t>
            </a:r>
            <a:r>
              <a:rPr lang="en-GB" dirty="0"/>
              <a:t> α</a:t>
            </a:r>
            <a:r>
              <a:rPr lang="en-GB" dirty="0" err="1"/>
              <a:t>γά</a:t>
            </a:r>
            <a:r>
              <a:rPr lang="en-GB" dirty="0"/>
              <a:t>π</a:t>
            </a:r>
            <a:r>
              <a:rPr lang="en-GB" dirty="0" err="1"/>
              <a:t>η</a:t>
            </a:r>
            <a:r>
              <a:rPr lang="en-GB" dirty="0"/>
              <a:t> </a:t>
            </a:r>
            <a:r>
              <a:rPr lang="en-GB" dirty="0" err="1"/>
              <a:t>του</a:t>
            </a:r>
            <a:r>
              <a:rPr lang="en-GB" dirty="0"/>
              <a:t> </a:t>
            </a:r>
            <a:r>
              <a:rPr lang="en-GB" dirty="0" err="1"/>
              <a:t>γι</a:t>
            </a:r>
            <a:r>
              <a:rPr lang="en-GB" dirty="0"/>
              <a:t>α </a:t>
            </a:r>
            <a:r>
              <a:rPr lang="en-GB" dirty="0" err="1"/>
              <a:t>τον</a:t>
            </a:r>
            <a:r>
              <a:rPr lang="en-GB" dirty="0"/>
              <a:t> </a:t>
            </a:r>
            <a:r>
              <a:rPr lang="en-GB" dirty="0" err="1"/>
              <a:t>άνθρω</a:t>
            </a:r>
            <a:r>
              <a:rPr lang="en-GB" dirty="0"/>
              <a:t>π</a:t>
            </a:r>
            <a:r>
              <a:rPr lang="en-GB" dirty="0" err="1"/>
              <a:t>ο</a:t>
            </a:r>
            <a:r>
              <a:rPr lang="en-GB" dirty="0"/>
              <a:t>, </a:t>
            </a:r>
            <a:r>
              <a:rPr lang="en-GB" dirty="0" err="1"/>
              <a:t>έτσι</a:t>
            </a:r>
            <a:r>
              <a:rPr lang="en-GB" dirty="0"/>
              <a:t> </a:t>
            </a:r>
            <a:r>
              <a:rPr lang="en-GB" dirty="0" err="1"/>
              <a:t>κ</a:t>
            </a:r>
            <a:r>
              <a:rPr lang="en-GB" dirty="0"/>
              <a:t>α</a:t>
            </a:r>
            <a:r>
              <a:rPr lang="en-GB" dirty="0" err="1"/>
              <a:t>λούμ</a:t>
            </a:r>
            <a:r>
              <a:rPr lang="en-GB" dirty="0"/>
              <a:t>α</a:t>
            </a:r>
            <a:r>
              <a:rPr lang="en-GB" dirty="0" err="1"/>
              <a:t>στε</a:t>
            </a:r>
            <a:r>
              <a:rPr lang="en-GB" dirty="0"/>
              <a:t> </a:t>
            </a:r>
            <a:r>
              <a:rPr lang="en-GB" dirty="0" err="1"/>
              <a:t>κ</a:t>
            </a:r>
            <a:r>
              <a:rPr lang="en-GB" dirty="0"/>
              <a:t>α</a:t>
            </a:r>
            <a:r>
              <a:rPr lang="en-GB" dirty="0" err="1"/>
              <a:t>ι</a:t>
            </a:r>
            <a:r>
              <a:rPr lang="en-GB" dirty="0"/>
              <a:t> </a:t>
            </a:r>
            <a:r>
              <a:rPr lang="en-GB" dirty="0" err="1"/>
              <a:t>μεις</a:t>
            </a:r>
            <a:r>
              <a:rPr lang="en-GB" dirty="0"/>
              <a:t> </a:t>
            </a:r>
            <a:r>
              <a:rPr lang="en-GB" dirty="0" err="1"/>
              <a:t>ν</a:t>
            </a:r>
            <a:r>
              <a:rPr lang="en-GB" dirty="0"/>
              <a:t>α </a:t>
            </a:r>
            <a:r>
              <a:rPr lang="en-GB" dirty="0" err="1"/>
              <a:t>σκύψουμε</a:t>
            </a:r>
            <a:r>
              <a:rPr lang="en-GB" dirty="0"/>
              <a:t> π</a:t>
            </a:r>
            <a:r>
              <a:rPr lang="en-GB" dirty="0" err="1"/>
              <a:t>ρος</a:t>
            </a:r>
            <a:r>
              <a:rPr lang="en-GB" dirty="0"/>
              <a:t> </a:t>
            </a:r>
            <a:r>
              <a:rPr lang="en-GB" dirty="0" err="1"/>
              <a:t>τον</a:t>
            </a:r>
            <a:r>
              <a:rPr lang="en-GB" dirty="0"/>
              <a:t> </a:t>
            </a:r>
            <a:r>
              <a:rPr lang="en-GB" dirty="0" err="1"/>
              <a:t>συνάνθρω</a:t>
            </a:r>
            <a:r>
              <a:rPr lang="en-GB" dirty="0"/>
              <a:t>π</a:t>
            </a:r>
            <a:r>
              <a:rPr lang="en-GB" dirty="0" err="1"/>
              <a:t>ό</a:t>
            </a:r>
            <a:r>
              <a:rPr lang="en-GB" dirty="0"/>
              <a:t> </a:t>
            </a:r>
            <a:r>
              <a:rPr lang="en-GB" dirty="0" err="1"/>
              <a:t>μ</a:t>
            </a:r>
            <a:r>
              <a:rPr lang="en-GB" dirty="0"/>
              <a:t>α</a:t>
            </a:r>
            <a:r>
              <a:rPr lang="en-GB" dirty="0" err="1"/>
              <a:t>ς</a:t>
            </a:r>
            <a:r>
              <a:rPr lang="en-GB" dirty="0"/>
              <a:t> </a:t>
            </a:r>
            <a:r>
              <a:rPr lang="en-GB" dirty="0" err="1"/>
              <a:t>κ</a:t>
            </a:r>
            <a:r>
              <a:rPr lang="en-GB" dirty="0"/>
              <a:t>α</a:t>
            </a:r>
            <a:r>
              <a:rPr lang="en-GB" dirty="0" err="1"/>
              <a:t>ι</a:t>
            </a:r>
            <a:r>
              <a:rPr lang="en-GB" dirty="0"/>
              <a:t> </a:t>
            </a:r>
            <a:r>
              <a:rPr lang="en-GB" dirty="0" err="1"/>
              <a:t>ν</a:t>
            </a:r>
            <a:r>
              <a:rPr lang="en-GB" dirty="0"/>
              <a:t>α </a:t>
            </a:r>
            <a:r>
              <a:rPr lang="en-GB" dirty="0" err="1"/>
              <a:t>δείξουμε</a:t>
            </a:r>
            <a:r>
              <a:rPr lang="en-GB" dirty="0"/>
              <a:t> </a:t>
            </a:r>
            <a:r>
              <a:rPr lang="en-GB" dirty="0" err="1"/>
              <a:t>έμ</a:t>
            </a:r>
            <a:r>
              <a:rPr lang="en-GB" dirty="0"/>
              <a:t>π</a:t>
            </a:r>
            <a:r>
              <a:rPr lang="en-GB" dirty="0" err="1"/>
              <a:t>ρ</a:t>
            </a:r>
            <a:r>
              <a:rPr lang="en-GB" dirty="0"/>
              <a:t>α</a:t>
            </a:r>
            <a:r>
              <a:rPr lang="en-GB" dirty="0" err="1"/>
              <a:t>κτ</a:t>
            </a:r>
            <a:r>
              <a:rPr lang="en-GB" dirty="0"/>
              <a:t>α </a:t>
            </a:r>
            <a:r>
              <a:rPr lang="en-GB" dirty="0" err="1"/>
              <a:t>την</a:t>
            </a:r>
            <a:r>
              <a:rPr lang="en-GB" dirty="0"/>
              <a:t> α</a:t>
            </a:r>
            <a:r>
              <a:rPr lang="en-GB" dirty="0" err="1"/>
              <a:t>γά</a:t>
            </a:r>
            <a:r>
              <a:rPr lang="en-GB" dirty="0"/>
              <a:t>π</a:t>
            </a:r>
            <a:r>
              <a:rPr lang="en-GB" dirty="0" err="1"/>
              <a:t>η</a:t>
            </a:r>
            <a:r>
              <a:rPr lang="en-GB" dirty="0"/>
              <a:t> </a:t>
            </a:r>
            <a:r>
              <a:rPr lang="en-GB" dirty="0" err="1"/>
              <a:t>μ</a:t>
            </a:r>
            <a:r>
              <a:rPr lang="en-GB" dirty="0"/>
              <a:t>α</a:t>
            </a:r>
            <a:r>
              <a:rPr lang="en-GB" dirty="0" err="1"/>
              <a:t>ς</a:t>
            </a:r>
            <a:r>
              <a:rPr lang="en-GB" dirty="0"/>
              <a:t> π</a:t>
            </a:r>
            <a:r>
              <a:rPr lang="en-GB" dirty="0" err="1"/>
              <a:t>ρος</a:t>
            </a:r>
            <a:r>
              <a:rPr lang="en-GB" dirty="0"/>
              <a:t> α</a:t>
            </a:r>
            <a:r>
              <a:rPr lang="en-GB" dirty="0" err="1"/>
              <a:t>υτόν</a:t>
            </a:r>
            <a:r>
              <a:rPr lang="en-GB" dirty="0"/>
              <a:t>.</a:t>
            </a:r>
            <a:endParaRPr lang="" dirty="0"/>
          </a:p>
        </p:txBody>
      </p:sp>
      <p:pic>
        <p:nvPicPr>
          <p:cNvPr id="5" name="Βυζαντινά κάλαντα Χριστουγέννων (Άναρχος Θεός)">
            <a:hlinkClick r:id="" action="ppaction://media"/>
            <a:extLst>
              <a:ext uri="{FF2B5EF4-FFF2-40B4-BE49-F238E27FC236}">
                <a16:creationId xmlns:a16="http://schemas.microsoft.com/office/drawing/2014/main" id="{A70BF9AB-97BC-441F-B43E-7E2CD16628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37195304"/>
      </p:ext>
    </p:extLst>
  </p:cSld>
  <p:clrMapOvr>
    <a:masterClrMapping/>
  </p:clrMapOvr>
  <mc:AlternateContent xmlns:mc="http://schemas.openxmlformats.org/markup-compatibility/2006">
    <mc:Choice xmlns:p14="http://schemas.microsoft.com/office/powerpoint/2010/main" Requires="p14">
      <p:transition spd="slow" p14:dur="2000" advTm="124000"/>
    </mc:Choice>
    <mc:Fallback>
      <p:transition spd="slow" advTm="1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D73D27-BA04-9946-8D49-164A28E3B6B7}"/>
              </a:ext>
            </a:extLst>
          </p:cNvPr>
          <p:cNvSpPr>
            <a:spLocks noGrp="1"/>
          </p:cNvSpPr>
          <p:nvPr>
            <p:ph type="title"/>
          </p:nvPr>
        </p:nvSpPr>
        <p:spPr/>
        <p:txBody>
          <a:bodyPr/>
          <a:lstStyle/>
          <a:p>
            <a:endParaRPr lang=""/>
          </a:p>
        </p:txBody>
      </p:sp>
      <p:sp>
        <p:nvSpPr>
          <p:cNvPr id="3" name="Θέση περιεχομένου 2">
            <a:extLst>
              <a:ext uri="{FF2B5EF4-FFF2-40B4-BE49-F238E27FC236}">
                <a16:creationId xmlns:a16="http://schemas.microsoft.com/office/drawing/2014/main" id="{CDF3B806-C16A-C347-81CF-452E50C8D267}"/>
              </a:ext>
            </a:extLst>
          </p:cNvPr>
          <p:cNvSpPr>
            <a:spLocks noGrp="1"/>
          </p:cNvSpPr>
          <p:nvPr>
            <p:ph idx="1"/>
          </p:nvPr>
        </p:nvSpPr>
        <p:spPr/>
        <p:txBody>
          <a:bodyPr/>
          <a:lstStyle/>
          <a:p>
            <a:pPr marL="0" indent="0">
              <a:buNone/>
            </a:pPr>
            <a:r>
              <a:rPr lang="en-GB"/>
              <a:t>Ο Σωτήρας και Λυτρωτής του κόσμου γεννιέται για να φέρει</a:t>
            </a:r>
          </a:p>
          <a:p>
            <a:pPr marL="457200" lvl="1" indent="0" algn="ctr">
              <a:buNone/>
            </a:pPr>
            <a:r>
              <a:rPr lang="en-GB" b="1"/>
              <a:t>ΦΩΣ</a:t>
            </a:r>
            <a:r>
              <a:rPr lang="en-GB"/>
              <a:t> στο σκοτάδι</a:t>
            </a:r>
          </a:p>
          <a:p>
            <a:pPr marL="457200" lvl="1" indent="0" algn="ctr">
              <a:buNone/>
            </a:pPr>
            <a:r>
              <a:rPr lang="en-GB" b="1"/>
              <a:t>ΑΓΑΠΗ</a:t>
            </a:r>
            <a:r>
              <a:rPr lang="en-GB"/>
              <a:t> στο μίσος </a:t>
            </a:r>
          </a:p>
          <a:p>
            <a:pPr marL="457200" lvl="1" indent="0" algn="ctr">
              <a:buNone/>
            </a:pPr>
            <a:r>
              <a:rPr lang="en-GB" b="1"/>
              <a:t>ΚΑΛΩΣΥΝΗ</a:t>
            </a:r>
            <a:r>
              <a:rPr lang="en-GB"/>
              <a:t> στην κακία</a:t>
            </a:r>
          </a:p>
          <a:p>
            <a:pPr marL="457200" lvl="1" indent="0" algn="ctr">
              <a:buNone/>
            </a:pPr>
            <a:r>
              <a:rPr lang="en-GB" b="1"/>
              <a:t>ΑΛΗΘΕΙΑ</a:t>
            </a:r>
            <a:r>
              <a:rPr lang="en-GB"/>
              <a:t> στο ψέμα </a:t>
            </a:r>
          </a:p>
          <a:p>
            <a:pPr marL="457200" lvl="1" indent="0" algn="ctr">
              <a:buNone/>
            </a:pPr>
            <a:r>
              <a:rPr lang="en-GB" b="1"/>
              <a:t>ΓΕΝΝΑΙΟΔΩΡΙΑ</a:t>
            </a:r>
            <a:r>
              <a:rPr lang="en-GB"/>
              <a:t> στην απληστία!!!</a:t>
            </a:r>
          </a:p>
          <a:p>
            <a:pPr marL="457200" lvl="1" indent="0" algn="ctr">
              <a:buNone/>
            </a:pPr>
            <a:endParaRPr lang=""/>
          </a:p>
        </p:txBody>
      </p:sp>
    </p:spTree>
    <p:extLst>
      <p:ext uri="{BB962C8B-B14F-4D97-AF65-F5344CB8AC3E}">
        <p14:creationId xmlns:p14="http://schemas.microsoft.com/office/powerpoint/2010/main" val="953359150"/>
      </p:ext>
    </p:extLst>
  </p:cSld>
  <p:clrMapOvr>
    <a:masterClrMapping/>
  </p:clrMapOvr>
  <mc:AlternateContent xmlns:mc="http://schemas.openxmlformats.org/markup-compatibility/2006">
    <mc:Choice xmlns:p14="http://schemas.microsoft.com/office/powerpoint/2010/main" Requires="p14">
      <p:transition spd="slow" p14:dur="2000" advTm="120000"/>
    </mc:Choice>
    <mc:Fallback>
      <p:transition spd="slow" advTm="1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94574B-AF65-0F43-830A-B13932315248}"/>
              </a:ext>
            </a:extLst>
          </p:cNvPr>
          <p:cNvSpPr>
            <a:spLocks noGrp="1"/>
          </p:cNvSpPr>
          <p:nvPr>
            <p:ph type="title"/>
          </p:nvPr>
        </p:nvSpPr>
        <p:spPr/>
        <p:txBody>
          <a:bodyPr/>
          <a:lstStyle/>
          <a:p>
            <a:r>
              <a:rPr lang="el-CY" b="1"/>
              <a:t>Απολυτίκιο εορτής των Χριστουγέννων</a:t>
            </a:r>
          </a:p>
        </p:txBody>
      </p:sp>
      <p:sp>
        <p:nvSpPr>
          <p:cNvPr id="3" name="Θέση περιεχομένου 2">
            <a:extLst>
              <a:ext uri="{FF2B5EF4-FFF2-40B4-BE49-F238E27FC236}">
                <a16:creationId xmlns:a16="http://schemas.microsoft.com/office/drawing/2014/main" id="{33718418-D75B-7840-8D0D-D1DD0A5FDB64}"/>
              </a:ext>
            </a:extLst>
          </p:cNvPr>
          <p:cNvSpPr>
            <a:spLocks noGrp="1"/>
          </p:cNvSpPr>
          <p:nvPr>
            <p:ph idx="1"/>
          </p:nvPr>
        </p:nvSpPr>
        <p:spPr/>
        <p:txBody>
          <a:bodyPr>
            <a:normAutofit/>
          </a:bodyPr>
          <a:lstStyle/>
          <a:p>
            <a:pPr marL="0" indent="0" algn="ctr">
              <a:buNone/>
            </a:pPr>
            <a:r>
              <a:rPr lang="el-GR" sz="3600" b="1" dirty="0"/>
              <a:t>«</a:t>
            </a:r>
            <a:r>
              <a:rPr lang="el-GR" sz="3600" b="1" i="1" dirty="0" err="1"/>
              <a:t>Ἡ</a:t>
            </a:r>
            <a:r>
              <a:rPr lang="el-GR" sz="3600" b="1" i="1" dirty="0"/>
              <a:t> </a:t>
            </a:r>
            <a:r>
              <a:rPr lang="el-GR" sz="3600" b="1" i="1" dirty="0" err="1"/>
              <a:t>Γέννησίς</a:t>
            </a:r>
            <a:r>
              <a:rPr lang="el-GR" sz="3600" b="1" i="1" dirty="0"/>
              <a:t> σου </a:t>
            </a:r>
            <a:r>
              <a:rPr lang="el-GR" sz="3600" b="1" i="1" dirty="0" err="1"/>
              <a:t>Χριστὲ</a:t>
            </a:r>
            <a:r>
              <a:rPr lang="el-GR" sz="3600" b="1" i="1" dirty="0"/>
              <a:t> </a:t>
            </a:r>
            <a:r>
              <a:rPr lang="el-GR" sz="3600" b="1" i="1" dirty="0" err="1"/>
              <a:t>ὁ</a:t>
            </a:r>
            <a:r>
              <a:rPr lang="el-GR" sz="3600" b="1" i="1" dirty="0"/>
              <a:t> </a:t>
            </a:r>
            <a:r>
              <a:rPr lang="el-GR" sz="3600" b="1" i="1" dirty="0" err="1"/>
              <a:t>Θεὸς</a:t>
            </a:r>
            <a:r>
              <a:rPr lang="el-GR" sz="3600" b="1" i="1" dirty="0"/>
              <a:t> </a:t>
            </a:r>
            <a:r>
              <a:rPr lang="el-GR" sz="3600" b="1" i="1" dirty="0" err="1"/>
              <a:t>ἡμῶν</a:t>
            </a:r>
            <a:br>
              <a:rPr lang="el-GR" sz="3600" b="1" dirty="0"/>
            </a:br>
            <a:r>
              <a:rPr lang="el-GR" sz="3600" b="1" i="1" dirty="0" err="1"/>
              <a:t>ἀνέτειλε</a:t>
            </a:r>
            <a:r>
              <a:rPr lang="el-GR" sz="3600" b="1" i="1" dirty="0"/>
              <a:t> </a:t>
            </a:r>
            <a:r>
              <a:rPr lang="el-GR" sz="3600" b="1" i="1" dirty="0" err="1"/>
              <a:t>τῷ</a:t>
            </a:r>
            <a:r>
              <a:rPr lang="el-GR" sz="3600" b="1" i="1" dirty="0"/>
              <a:t> </a:t>
            </a:r>
            <a:r>
              <a:rPr lang="el-GR" sz="3600" b="1" i="1" err="1"/>
              <a:t>κόσμῳ</a:t>
            </a:r>
            <a:r>
              <a:rPr lang="el-GR" sz="3600" b="1" i="1"/>
              <a:t> τὸ </a:t>
            </a:r>
            <a:r>
              <a:rPr lang="el-GR" sz="3600" b="1" i="1" err="1"/>
              <a:t>φῶς</a:t>
            </a:r>
            <a:r>
              <a:rPr lang="el-GR" sz="3600" b="1" i="1"/>
              <a:t> τὸ </a:t>
            </a:r>
            <a:r>
              <a:rPr lang="el-GR" sz="3600" b="1" i="1" dirty="0" err="1"/>
              <a:t>τῆς</a:t>
            </a:r>
            <a:r>
              <a:rPr lang="el-GR" sz="3600" b="1" i="1" dirty="0"/>
              <a:t> γνώσεως</a:t>
            </a:r>
            <a:br>
              <a:rPr lang="el-GR" sz="3600" b="1" dirty="0"/>
            </a:br>
            <a:r>
              <a:rPr lang="el-GR" sz="3600" b="1" i="1" dirty="0" err="1"/>
              <a:t>ἐν</a:t>
            </a:r>
            <a:r>
              <a:rPr lang="el-GR" sz="3600" b="1" i="1" dirty="0"/>
              <a:t> </a:t>
            </a:r>
            <a:r>
              <a:rPr lang="el-GR" sz="3600" b="1" i="1" dirty="0" err="1"/>
              <a:t>αυτῇ</a:t>
            </a:r>
            <a:r>
              <a:rPr lang="el-GR" sz="3600" b="1" i="1" dirty="0"/>
              <a:t> </a:t>
            </a:r>
            <a:r>
              <a:rPr lang="el-GR" sz="3600" b="1" i="1" dirty="0" err="1"/>
              <a:t>γὰρ</a:t>
            </a:r>
            <a:r>
              <a:rPr lang="el-GR" sz="3600" b="1" i="1" dirty="0"/>
              <a:t> </a:t>
            </a:r>
            <a:r>
              <a:rPr lang="el-GR" sz="3600" b="1" i="1" dirty="0" err="1"/>
              <a:t>οἱ</a:t>
            </a:r>
            <a:r>
              <a:rPr lang="el-GR" sz="3600" b="1" i="1" dirty="0"/>
              <a:t> </a:t>
            </a:r>
            <a:r>
              <a:rPr lang="el-GR" sz="3600" b="1" i="1" dirty="0" err="1"/>
              <a:t>τοῖς</a:t>
            </a:r>
            <a:r>
              <a:rPr lang="el-GR" sz="3600" b="1" i="1" dirty="0"/>
              <a:t> </a:t>
            </a:r>
            <a:r>
              <a:rPr lang="el-GR" sz="3600" b="1" i="1" dirty="0" err="1"/>
              <a:t>ἄστροις</a:t>
            </a:r>
            <a:r>
              <a:rPr lang="el-GR" sz="3600" b="1" i="1" dirty="0"/>
              <a:t> </a:t>
            </a:r>
            <a:r>
              <a:rPr lang="el-GR" sz="3600" b="1" i="1" dirty="0" err="1"/>
              <a:t>λατρεύοντες</a:t>
            </a:r>
            <a:br>
              <a:rPr lang="el-GR" sz="3600" b="1" dirty="0"/>
            </a:br>
            <a:r>
              <a:rPr lang="el-GR" sz="3600" b="1" i="1" dirty="0" err="1"/>
              <a:t>ὑπὸ</a:t>
            </a:r>
            <a:r>
              <a:rPr lang="el-GR" sz="3600" b="1" i="1" dirty="0"/>
              <a:t> </a:t>
            </a:r>
            <a:r>
              <a:rPr lang="el-GR" sz="3600" b="1" i="1" dirty="0" err="1"/>
              <a:t>ἀστέρος</a:t>
            </a:r>
            <a:r>
              <a:rPr lang="el-GR" sz="3600" b="1" i="1" dirty="0"/>
              <a:t> </a:t>
            </a:r>
            <a:r>
              <a:rPr lang="el-GR" sz="3600" b="1" i="1" dirty="0" err="1"/>
              <a:t>ἐδιδάσκοντο</a:t>
            </a:r>
            <a:br>
              <a:rPr lang="el-GR" sz="3600" b="1" dirty="0"/>
            </a:br>
            <a:r>
              <a:rPr lang="el-GR" sz="3600" b="1" i="1" dirty="0" err="1"/>
              <a:t>Σὲ</a:t>
            </a:r>
            <a:r>
              <a:rPr lang="el-GR" sz="3600" b="1" i="1" dirty="0"/>
              <a:t> </a:t>
            </a:r>
            <a:r>
              <a:rPr lang="el-GR" sz="3600" b="1" i="1" dirty="0" err="1"/>
              <a:t>προσκυνεῖν</a:t>
            </a:r>
            <a:r>
              <a:rPr lang="el-GR" sz="3600" b="1" i="1" dirty="0"/>
              <a:t> </a:t>
            </a:r>
            <a:r>
              <a:rPr lang="el-GR" sz="3600" b="1" i="1" dirty="0" err="1"/>
              <a:t>τὸν</a:t>
            </a:r>
            <a:r>
              <a:rPr lang="el-GR" sz="3600" b="1" i="1" dirty="0"/>
              <a:t> </a:t>
            </a:r>
            <a:r>
              <a:rPr lang="el-GR" sz="3600" b="1" i="1" dirty="0" err="1"/>
              <a:t>ἥλιον</a:t>
            </a:r>
            <a:r>
              <a:rPr lang="el-GR" sz="3600" b="1" i="1" dirty="0"/>
              <a:t> </a:t>
            </a:r>
            <a:r>
              <a:rPr lang="el-GR" sz="3600" b="1" i="1" dirty="0" err="1"/>
              <a:t>τῆς</a:t>
            </a:r>
            <a:r>
              <a:rPr lang="el-GR" sz="3600" b="1" i="1" dirty="0"/>
              <a:t> δικαιοσύνης</a:t>
            </a:r>
            <a:br>
              <a:rPr lang="el-GR" sz="3600" b="1" dirty="0"/>
            </a:br>
            <a:r>
              <a:rPr lang="el-GR" sz="3600" b="1" i="1" dirty="0"/>
              <a:t>καεί </a:t>
            </a:r>
            <a:r>
              <a:rPr lang="el-GR" sz="3600" b="1" i="1" dirty="0" err="1"/>
              <a:t>Σὲ</a:t>
            </a:r>
            <a:r>
              <a:rPr lang="el-GR" sz="3600" b="1" i="1" dirty="0"/>
              <a:t> </a:t>
            </a:r>
            <a:r>
              <a:rPr lang="el-GR" sz="3600" b="1" i="1" dirty="0" err="1"/>
              <a:t>γινώσκειν</a:t>
            </a:r>
            <a:r>
              <a:rPr lang="el-GR" sz="3600" b="1" i="1" dirty="0"/>
              <a:t> </a:t>
            </a:r>
            <a:r>
              <a:rPr lang="el-GR" sz="3600" b="1" i="1" dirty="0" err="1"/>
              <a:t>ἐξ</a:t>
            </a:r>
            <a:r>
              <a:rPr lang="el-GR" sz="3600" b="1" i="1" dirty="0"/>
              <a:t> </a:t>
            </a:r>
            <a:r>
              <a:rPr lang="el-GR" sz="3600" b="1" i="1" dirty="0" err="1"/>
              <a:t>ὕψους</a:t>
            </a:r>
            <a:r>
              <a:rPr lang="el-GR" sz="3600" b="1" i="1" dirty="0"/>
              <a:t> </a:t>
            </a:r>
            <a:r>
              <a:rPr lang="el-GR" sz="3600" b="1" i="1" dirty="0" err="1"/>
              <a:t>ἀνατολήν</a:t>
            </a:r>
            <a:br>
              <a:rPr lang="el-GR" sz="3600" b="1" dirty="0"/>
            </a:br>
            <a:r>
              <a:rPr lang="el-GR" sz="3600" b="1" i="1" dirty="0"/>
              <a:t>Κύριε δόξα Σοι</a:t>
            </a:r>
            <a:r>
              <a:rPr lang="el-GR" sz="3600" b="1" dirty="0"/>
              <a:t>.»</a:t>
            </a:r>
            <a:endParaRPr lang="el-CY" sz="3600" b="1" dirty="0"/>
          </a:p>
        </p:txBody>
      </p:sp>
    </p:spTree>
    <p:extLst>
      <p:ext uri="{BB962C8B-B14F-4D97-AF65-F5344CB8AC3E}">
        <p14:creationId xmlns:p14="http://schemas.microsoft.com/office/powerpoint/2010/main" val="62356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092347-830E-9A44-A2D5-DCB0338B4E0A}"/>
              </a:ext>
            </a:extLst>
          </p:cNvPr>
          <p:cNvSpPr>
            <a:spLocks noGrp="1"/>
          </p:cNvSpPr>
          <p:nvPr>
            <p:ph type="title"/>
          </p:nvPr>
        </p:nvSpPr>
        <p:spPr/>
        <p:txBody>
          <a:bodyPr/>
          <a:lstStyle/>
          <a:p>
            <a:endParaRPr lang=""/>
          </a:p>
        </p:txBody>
      </p:sp>
      <p:sp>
        <p:nvSpPr>
          <p:cNvPr id="3" name="Θέση περιεχομένου 2">
            <a:extLst>
              <a:ext uri="{FF2B5EF4-FFF2-40B4-BE49-F238E27FC236}">
                <a16:creationId xmlns:a16="http://schemas.microsoft.com/office/drawing/2014/main" id="{7EC8B41D-4790-0D41-BEA8-D0168239AC39}"/>
              </a:ext>
            </a:extLst>
          </p:cNvPr>
          <p:cNvSpPr>
            <a:spLocks noGrp="1"/>
          </p:cNvSpPr>
          <p:nvPr>
            <p:ph idx="1"/>
          </p:nvPr>
        </p:nvSpPr>
        <p:spPr/>
        <p:txBody>
          <a:bodyPr/>
          <a:lstStyle/>
          <a:p>
            <a:pPr marL="0" indent="0" algn="ctr">
              <a:buNone/>
            </a:pPr>
            <a:endParaRPr lang="en-GB" b="1"/>
          </a:p>
          <a:p>
            <a:pPr marL="0" indent="0" algn="ctr">
              <a:buNone/>
            </a:pPr>
            <a:endParaRPr lang="en-GB" b="1"/>
          </a:p>
          <a:p>
            <a:pPr marL="0" indent="0" algn="ctr">
              <a:buNone/>
            </a:pPr>
            <a:endParaRPr lang="en-GB" b="1"/>
          </a:p>
          <a:p>
            <a:pPr marL="0" indent="0" algn="ctr">
              <a:buNone/>
            </a:pPr>
            <a:r>
              <a:rPr lang="en-GB" sz="3600" b="1"/>
              <a:t>ΚΑΛΑ ΧΡΙΣΤΟΥΓΕΝΝΑ ΚΑΙ</a:t>
            </a:r>
          </a:p>
          <a:p>
            <a:pPr marL="0" indent="0" algn="ctr">
              <a:buNone/>
            </a:pPr>
            <a:r>
              <a:rPr lang="en-GB" sz="3600" b="1"/>
              <a:t>ΚΑΛΗ ΧΡΟΝΙΑ</a:t>
            </a:r>
            <a:endParaRPr lang="" sz="3600" b="1"/>
          </a:p>
        </p:txBody>
      </p:sp>
    </p:spTree>
    <p:extLst>
      <p:ext uri="{BB962C8B-B14F-4D97-AF65-F5344CB8AC3E}">
        <p14:creationId xmlns:p14="http://schemas.microsoft.com/office/powerpoint/2010/main" val="3661016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5DD64E-4FF7-5849-98CC-7C8AF6AC282C}"/>
              </a:ext>
            </a:extLst>
          </p:cNvPr>
          <p:cNvSpPr>
            <a:spLocks noGrp="1"/>
          </p:cNvSpPr>
          <p:nvPr>
            <p:ph type="title"/>
          </p:nvPr>
        </p:nvSpPr>
        <p:spPr/>
        <p:txBody>
          <a:bodyPr/>
          <a:lstStyle/>
          <a:p>
            <a:endParaRPr lang="el-CY"/>
          </a:p>
        </p:txBody>
      </p:sp>
      <p:sp>
        <p:nvSpPr>
          <p:cNvPr id="3" name="Θέση περιεχομένου 2">
            <a:extLst>
              <a:ext uri="{FF2B5EF4-FFF2-40B4-BE49-F238E27FC236}">
                <a16:creationId xmlns:a16="http://schemas.microsoft.com/office/drawing/2014/main" id="{FDB00D98-49CF-014C-BAE8-8450CD13E225}"/>
              </a:ext>
            </a:extLst>
          </p:cNvPr>
          <p:cNvSpPr>
            <a:spLocks noGrp="1"/>
          </p:cNvSpPr>
          <p:nvPr>
            <p:ph idx="1"/>
          </p:nvPr>
        </p:nvSpPr>
        <p:spPr/>
        <p:txBody>
          <a:bodyPr/>
          <a:lstStyle/>
          <a:p>
            <a:r>
              <a:rPr lang="el-GR" b="1" dirty="0"/>
              <a:t>Χριστούγεννα, η γέννηση του Χριστού, η ενανθρώπηση του Θεού, η ομοίωση του Θεού με τον άνθρωπο, για να φτάσει ο άνθρωπος στην ομοίωσή του με τον Θεό. Η ανύψωση του θνητού ανθρώπου, η ανάσταση του νεκρού, η αναγέννηση, τα γενέθλια της ανθρωπότητας και μαζί η παγκόσμια, η «κοινή εορτή πάσης της κτίσεως», αφού αυτή χαρίζει σε ολόκληρο τον κόσμο τα υπερκόσμια. Σα να ξαναγεννήθηκε μαζί με το Χριστό ολόκληρος ο κόσμος.</a:t>
            </a:r>
            <a:endParaRPr lang="el-CY" b="1"/>
          </a:p>
        </p:txBody>
      </p:sp>
    </p:spTree>
    <p:extLst>
      <p:ext uri="{BB962C8B-B14F-4D97-AF65-F5344CB8AC3E}">
        <p14:creationId xmlns:p14="http://schemas.microsoft.com/office/powerpoint/2010/main" val="3855865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0AE2B8-160D-4148-9985-6332087EE03F}"/>
              </a:ext>
            </a:extLst>
          </p:cNvPr>
          <p:cNvSpPr>
            <a:spLocks noGrp="1"/>
          </p:cNvSpPr>
          <p:nvPr>
            <p:ph type="title"/>
          </p:nvPr>
        </p:nvSpPr>
        <p:spPr/>
        <p:txBody>
          <a:bodyPr/>
          <a:lstStyle/>
          <a:p>
            <a:endParaRPr lang="el-CY"/>
          </a:p>
        </p:txBody>
      </p:sp>
      <p:sp>
        <p:nvSpPr>
          <p:cNvPr id="3" name="Θέση περιεχομένου 2">
            <a:extLst>
              <a:ext uri="{FF2B5EF4-FFF2-40B4-BE49-F238E27FC236}">
                <a16:creationId xmlns:a16="http://schemas.microsoft.com/office/drawing/2014/main" id="{AD723D1A-A9BC-2747-B4AB-1E79D3D9FBA1}"/>
              </a:ext>
            </a:extLst>
          </p:cNvPr>
          <p:cNvSpPr>
            <a:spLocks noGrp="1"/>
          </p:cNvSpPr>
          <p:nvPr>
            <p:ph idx="1"/>
          </p:nvPr>
        </p:nvSpPr>
        <p:spPr/>
        <p:txBody>
          <a:bodyPr>
            <a:normAutofit fontScale="77500" lnSpcReduction="20000"/>
          </a:bodyPr>
          <a:lstStyle/>
          <a:p>
            <a:r>
              <a:rPr lang="el-GR" dirty="0"/>
              <a:t>Η Αγία </a:t>
            </a:r>
            <a:r>
              <a:rPr lang="el-GR" dirty="0" err="1"/>
              <a:t>Γραφὴ</a:t>
            </a:r>
            <a:r>
              <a:rPr lang="el-GR" dirty="0"/>
              <a:t> και πιο συγκεκριμένα το </a:t>
            </a:r>
            <a:r>
              <a:rPr lang="el-GR" dirty="0" err="1"/>
              <a:t>κατὰ</a:t>
            </a:r>
            <a:r>
              <a:rPr lang="el-GR" dirty="0"/>
              <a:t> </a:t>
            </a:r>
            <a:r>
              <a:rPr lang="el-GR" dirty="0" err="1"/>
              <a:t>Λουκάν</a:t>
            </a:r>
            <a:r>
              <a:rPr lang="el-GR" dirty="0"/>
              <a:t> Ευαγγέλιο περιγράφει τη </a:t>
            </a:r>
            <a:r>
              <a:rPr lang="el-GR" dirty="0" err="1"/>
              <a:t>Γέννησῃ</a:t>
            </a:r>
            <a:r>
              <a:rPr lang="el-GR" dirty="0"/>
              <a:t> του Χριστού, ως εξής (κεφ. β´ 7-16):</a:t>
            </a:r>
          </a:p>
          <a:p>
            <a:r>
              <a:rPr lang="el-GR" dirty="0"/>
              <a:t>«</a:t>
            </a:r>
            <a:r>
              <a:rPr lang="el-GR" dirty="0" err="1"/>
              <a:t>Καὶ</a:t>
            </a:r>
            <a:r>
              <a:rPr lang="el-GR" dirty="0"/>
              <a:t> </a:t>
            </a:r>
            <a:r>
              <a:rPr lang="el-GR" dirty="0" err="1"/>
              <a:t>ἔτεκεν</a:t>
            </a:r>
            <a:r>
              <a:rPr lang="el-GR" dirty="0"/>
              <a:t> </a:t>
            </a:r>
            <a:r>
              <a:rPr lang="el-GR" dirty="0" err="1"/>
              <a:t>τὸν</a:t>
            </a:r>
            <a:r>
              <a:rPr lang="el-GR" dirty="0"/>
              <a:t> </a:t>
            </a:r>
            <a:r>
              <a:rPr lang="el-GR" dirty="0" err="1"/>
              <a:t>υἱὸν</a:t>
            </a:r>
            <a:r>
              <a:rPr lang="el-GR" dirty="0"/>
              <a:t> </a:t>
            </a:r>
            <a:r>
              <a:rPr lang="el-GR" dirty="0" err="1"/>
              <a:t>αὐτῆς</a:t>
            </a:r>
            <a:r>
              <a:rPr lang="el-GR" dirty="0"/>
              <a:t> </a:t>
            </a:r>
            <a:r>
              <a:rPr lang="el-GR" dirty="0" err="1"/>
              <a:t>τὸν</a:t>
            </a:r>
            <a:r>
              <a:rPr lang="el-GR" dirty="0"/>
              <a:t> </a:t>
            </a:r>
            <a:r>
              <a:rPr lang="el-GR" dirty="0" err="1"/>
              <a:t>πρωτότοκον</a:t>
            </a:r>
            <a:r>
              <a:rPr lang="el-GR" dirty="0"/>
              <a:t>· </a:t>
            </a:r>
            <a:r>
              <a:rPr lang="el-GR" dirty="0" err="1"/>
              <a:t>καὶ</a:t>
            </a:r>
            <a:r>
              <a:rPr lang="el-GR" dirty="0"/>
              <a:t> </a:t>
            </a:r>
            <a:r>
              <a:rPr lang="el-GR" dirty="0" err="1"/>
              <a:t>ἐσπαργάνωσεν</a:t>
            </a:r>
            <a:r>
              <a:rPr lang="el-GR" dirty="0"/>
              <a:t> </a:t>
            </a:r>
            <a:r>
              <a:rPr lang="el-GR" dirty="0" err="1"/>
              <a:t>αὐτὸν</a:t>
            </a:r>
            <a:r>
              <a:rPr lang="el-GR" dirty="0"/>
              <a:t> </a:t>
            </a:r>
            <a:r>
              <a:rPr lang="el-GR" dirty="0" err="1"/>
              <a:t>καὶ</a:t>
            </a:r>
            <a:r>
              <a:rPr lang="el-GR" dirty="0"/>
              <a:t> </a:t>
            </a:r>
            <a:r>
              <a:rPr lang="el-GR" dirty="0" err="1"/>
              <a:t>ἀνέκλινεν</a:t>
            </a:r>
            <a:r>
              <a:rPr lang="el-GR" dirty="0"/>
              <a:t> </a:t>
            </a:r>
            <a:r>
              <a:rPr lang="el-GR" dirty="0" err="1"/>
              <a:t>αὐτὸν</a:t>
            </a:r>
            <a:r>
              <a:rPr lang="el-GR" dirty="0"/>
              <a:t> </a:t>
            </a:r>
            <a:r>
              <a:rPr lang="el-GR" dirty="0" err="1"/>
              <a:t>ἐν</a:t>
            </a:r>
            <a:r>
              <a:rPr lang="el-GR" dirty="0"/>
              <a:t> </a:t>
            </a:r>
            <a:r>
              <a:rPr lang="el-GR" dirty="0" err="1"/>
              <a:t>τῇ</a:t>
            </a:r>
            <a:r>
              <a:rPr lang="el-GR" dirty="0"/>
              <a:t> </a:t>
            </a:r>
            <a:r>
              <a:rPr lang="el-GR" dirty="0" err="1"/>
              <a:t>φάτνῃ</a:t>
            </a:r>
            <a:r>
              <a:rPr lang="el-GR" dirty="0"/>
              <a:t>, διότι </a:t>
            </a:r>
            <a:r>
              <a:rPr lang="el-GR" dirty="0" err="1"/>
              <a:t>οὐκ</a:t>
            </a:r>
            <a:r>
              <a:rPr lang="el-GR" dirty="0"/>
              <a:t> </a:t>
            </a:r>
            <a:r>
              <a:rPr lang="el-GR" dirty="0" err="1"/>
              <a:t>ἦν</a:t>
            </a:r>
            <a:r>
              <a:rPr lang="el-GR" dirty="0"/>
              <a:t> </a:t>
            </a:r>
            <a:r>
              <a:rPr lang="el-GR" dirty="0" err="1"/>
              <a:t>αὐτοῖς</a:t>
            </a:r>
            <a:r>
              <a:rPr lang="el-GR" dirty="0"/>
              <a:t> τόπος </a:t>
            </a:r>
            <a:r>
              <a:rPr lang="el-GR" dirty="0" err="1"/>
              <a:t>ἐν</a:t>
            </a:r>
            <a:r>
              <a:rPr lang="el-GR" dirty="0"/>
              <a:t> </a:t>
            </a:r>
            <a:r>
              <a:rPr lang="el-GR" dirty="0" err="1"/>
              <a:t>τῷ</a:t>
            </a:r>
            <a:r>
              <a:rPr lang="el-GR" dirty="0"/>
              <a:t> </a:t>
            </a:r>
            <a:r>
              <a:rPr lang="el-GR" dirty="0" err="1"/>
              <a:t>καταλύματι</a:t>
            </a:r>
            <a:r>
              <a:rPr lang="el-GR" dirty="0"/>
              <a:t>. </a:t>
            </a:r>
            <a:r>
              <a:rPr lang="el-GR" dirty="0" err="1"/>
              <a:t>Καὶ</a:t>
            </a:r>
            <a:r>
              <a:rPr lang="el-GR" dirty="0"/>
              <a:t> ποιμένες </a:t>
            </a:r>
            <a:r>
              <a:rPr lang="el-GR" dirty="0" err="1"/>
              <a:t>ἦσαν</a:t>
            </a:r>
            <a:r>
              <a:rPr lang="el-GR" dirty="0"/>
              <a:t> </a:t>
            </a:r>
            <a:r>
              <a:rPr lang="el-GR" dirty="0" err="1"/>
              <a:t>ἐν</a:t>
            </a:r>
            <a:r>
              <a:rPr lang="el-GR" dirty="0"/>
              <a:t> </a:t>
            </a:r>
            <a:r>
              <a:rPr lang="el-GR" dirty="0" err="1"/>
              <a:t>τῇ</a:t>
            </a:r>
            <a:r>
              <a:rPr lang="el-GR" dirty="0"/>
              <a:t> </a:t>
            </a:r>
            <a:r>
              <a:rPr lang="el-GR" dirty="0" err="1"/>
              <a:t>χώρᾳ</a:t>
            </a:r>
            <a:r>
              <a:rPr lang="el-GR" dirty="0"/>
              <a:t> </a:t>
            </a:r>
            <a:r>
              <a:rPr lang="el-GR" dirty="0" err="1"/>
              <a:t>τῇ</a:t>
            </a:r>
            <a:r>
              <a:rPr lang="el-GR" dirty="0"/>
              <a:t> </a:t>
            </a:r>
            <a:r>
              <a:rPr lang="el-GR" dirty="0" err="1"/>
              <a:t>αὐτῇ</a:t>
            </a:r>
            <a:r>
              <a:rPr lang="el-GR" dirty="0"/>
              <a:t> </a:t>
            </a:r>
            <a:r>
              <a:rPr lang="el-GR" dirty="0" err="1"/>
              <a:t>ἀγραυλοῦντες</a:t>
            </a:r>
            <a:r>
              <a:rPr lang="el-GR" dirty="0"/>
              <a:t> </a:t>
            </a:r>
            <a:r>
              <a:rPr lang="el-GR" dirty="0" err="1"/>
              <a:t>καὶ</a:t>
            </a:r>
            <a:r>
              <a:rPr lang="el-GR" dirty="0"/>
              <a:t> </a:t>
            </a:r>
            <a:r>
              <a:rPr lang="el-GR" dirty="0" err="1"/>
              <a:t>φυλάσσοντες</a:t>
            </a:r>
            <a:r>
              <a:rPr lang="el-GR" dirty="0"/>
              <a:t> </a:t>
            </a:r>
            <a:r>
              <a:rPr lang="el-GR" dirty="0" err="1"/>
              <a:t>φυλακὰς</a:t>
            </a:r>
            <a:r>
              <a:rPr lang="el-GR" dirty="0"/>
              <a:t> </a:t>
            </a:r>
            <a:r>
              <a:rPr lang="el-GR" dirty="0" err="1"/>
              <a:t>τῆς</a:t>
            </a:r>
            <a:r>
              <a:rPr lang="el-GR" dirty="0"/>
              <a:t> </a:t>
            </a:r>
            <a:r>
              <a:rPr lang="el-GR" dirty="0" err="1"/>
              <a:t>νυκτὸς</a:t>
            </a:r>
            <a:r>
              <a:rPr lang="el-GR" dirty="0"/>
              <a:t> </a:t>
            </a:r>
            <a:r>
              <a:rPr lang="el-GR" dirty="0" err="1"/>
              <a:t>ἐπὶ</a:t>
            </a:r>
            <a:r>
              <a:rPr lang="el-GR" dirty="0"/>
              <a:t> </a:t>
            </a:r>
            <a:r>
              <a:rPr lang="el-GR" dirty="0" err="1"/>
              <a:t>τὴν</a:t>
            </a:r>
            <a:r>
              <a:rPr lang="el-GR" dirty="0"/>
              <a:t> </a:t>
            </a:r>
            <a:r>
              <a:rPr lang="el-GR" dirty="0" err="1"/>
              <a:t>ποίμνην</a:t>
            </a:r>
            <a:r>
              <a:rPr lang="el-GR" dirty="0"/>
              <a:t> </a:t>
            </a:r>
            <a:r>
              <a:rPr lang="el-GR" dirty="0" err="1"/>
              <a:t>αὐτῶν</a:t>
            </a:r>
            <a:r>
              <a:rPr lang="el-GR" dirty="0"/>
              <a:t>. </a:t>
            </a:r>
            <a:r>
              <a:rPr lang="el-GR" dirty="0" err="1"/>
              <a:t>Καὶ</a:t>
            </a:r>
            <a:r>
              <a:rPr lang="el-GR" dirty="0"/>
              <a:t> </a:t>
            </a:r>
            <a:r>
              <a:rPr lang="el-GR" dirty="0" err="1"/>
              <a:t>ἰδοὺ</a:t>
            </a:r>
            <a:r>
              <a:rPr lang="el-GR" dirty="0"/>
              <a:t> </a:t>
            </a:r>
            <a:r>
              <a:rPr lang="el-GR" dirty="0" err="1"/>
              <a:t>ἄγγελος</a:t>
            </a:r>
            <a:r>
              <a:rPr lang="el-GR" dirty="0"/>
              <a:t> Κυρίου </a:t>
            </a:r>
            <a:r>
              <a:rPr lang="el-GR" dirty="0" err="1"/>
              <a:t>ἐπέστη</a:t>
            </a:r>
            <a:r>
              <a:rPr lang="el-GR" dirty="0"/>
              <a:t> </a:t>
            </a:r>
            <a:r>
              <a:rPr lang="el-GR" dirty="0" err="1"/>
              <a:t>αὐτοῖς</a:t>
            </a:r>
            <a:r>
              <a:rPr lang="el-GR" dirty="0"/>
              <a:t> </a:t>
            </a:r>
            <a:r>
              <a:rPr lang="el-GR" dirty="0" err="1"/>
              <a:t>καὶ</a:t>
            </a:r>
            <a:r>
              <a:rPr lang="el-GR" dirty="0"/>
              <a:t> δόξα Κυρίου </a:t>
            </a:r>
            <a:r>
              <a:rPr lang="el-GR" dirty="0" err="1"/>
              <a:t>περιέλαμψεν</a:t>
            </a:r>
            <a:r>
              <a:rPr lang="el-GR" dirty="0"/>
              <a:t> </a:t>
            </a:r>
            <a:r>
              <a:rPr lang="el-GR" dirty="0" err="1"/>
              <a:t>αὐτούς</a:t>
            </a:r>
            <a:r>
              <a:rPr lang="el-GR" dirty="0"/>
              <a:t>, </a:t>
            </a:r>
            <a:r>
              <a:rPr lang="el-GR" dirty="0" err="1"/>
              <a:t>καὶ</a:t>
            </a:r>
            <a:r>
              <a:rPr lang="el-GR" dirty="0"/>
              <a:t> </a:t>
            </a:r>
            <a:r>
              <a:rPr lang="el-GR" dirty="0" err="1"/>
              <a:t>ἐφοβήθησαν</a:t>
            </a:r>
            <a:r>
              <a:rPr lang="el-GR" dirty="0"/>
              <a:t> </a:t>
            </a:r>
            <a:r>
              <a:rPr lang="el-GR" dirty="0" err="1"/>
              <a:t>φόβον</a:t>
            </a:r>
            <a:r>
              <a:rPr lang="el-GR" dirty="0"/>
              <a:t> μέγαν. </a:t>
            </a:r>
            <a:r>
              <a:rPr lang="el-GR" dirty="0" err="1"/>
              <a:t>Καὶ</a:t>
            </a:r>
            <a:r>
              <a:rPr lang="el-GR" dirty="0"/>
              <a:t> </a:t>
            </a:r>
            <a:r>
              <a:rPr lang="el-GR" dirty="0" err="1"/>
              <a:t>εἶπεν</a:t>
            </a:r>
            <a:r>
              <a:rPr lang="el-GR" dirty="0"/>
              <a:t> </a:t>
            </a:r>
            <a:r>
              <a:rPr lang="el-GR" dirty="0" err="1"/>
              <a:t>αὐτοῖς</a:t>
            </a:r>
            <a:r>
              <a:rPr lang="el-GR" dirty="0"/>
              <a:t> </a:t>
            </a:r>
            <a:r>
              <a:rPr lang="el-GR" dirty="0" err="1"/>
              <a:t>ὁ</a:t>
            </a:r>
            <a:r>
              <a:rPr lang="el-GR" dirty="0"/>
              <a:t> </a:t>
            </a:r>
            <a:r>
              <a:rPr lang="el-GR" dirty="0" err="1"/>
              <a:t>ἄγγελος</a:t>
            </a:r>
            <a:r>
              <a:rPr lang="el-GR" dirty="0"/>
              <a:t>· </a:t>
            </a:r>
            <a:r>
              <a:rPr lang="el-GR" dirty="0" err="1"/>
              <a:t>Μὴ</a:t>
            </a:r>
            <a:r>
              <a:rPr lang="el-GR" dirty="0"/>
              <a:t> </a:t>
            </a:r>
            <a:r>
              <a:rPr lang="el-GR" dirty="0" err="1"/>
              <a:t>φοβεῖσθε</a:t>
            </a:r>
            <a:r>
              <a:rPr lang="el-GR" dirty="0"/>
              <a:t>· </a:t>
            </a:r>
            <a:r>
              <a:rPr lang="el-GR" dirty="0" err="1"/>
              <a:t>ἰδοὺ</a:t>
            </a:r>
            <a:r>
              <a:rPr lang="el-GR" dirty="0"/>
              <a:t> </a:t>
            </a:r>
            <a:r>
              <a:rPr lang="el-GR" dirty="0" err="1"/>
              <a:t>γὰρ</a:t>
            </a:r>
            <a:r>
              <a:rPr lang="el-GR" dirty="0"/>
              <a:t> </a:t>
            </a:r>
            <a:r>
              <a:rPr lang="el-GR" dirty="0" err="1"/>
              <a:t>εὐαγγελίζομαι</a:t>
            </a:r>
            <a:r>
              <a:rPr lang="el-GR" dirty="0"/>
              <a:t> </a:t>
            </a:r>
            <a:r>
              <a:rPr lang="el-GR" dirty="0" err="1"/>
              <a:t>ὑμῖν</a:t>
            </a:r>
            <a:r>
              <a:rPr lang="el-GR" dirty="0"/>
              <a:t> </a:t>
            </a:r>
            <a:r>
              <a:rPr lang="el-GR" dirty="0" err="1"/>
              <a:t>χαρὰν</a:t>
            </a:r>
            <a:r>
              <a:rPr lang="el-GR" dirty="0"/>
              <a:t> </a:t>
            </a:r>
            <a:r>
              <a:rPr lang="el-GR" dirty="0" err="1"/>
              <a:t>μεγάλην</a:t>
            </a:r>
            <a:r>
              <a:rPr lang="el-GR" dirty="0"/>
              <a:t> </a:t>
            </a:r>
            <a:r>
              <a:rPr lang="el-GR" dirty="0" err="1"/>
              <a:t>ἥτις</a:t>
            </a:r>
            <a:r>
              <a:rPr lang="el-GR" dirty="0"/>
              <a:t> </a:t>
            </a:r>
            <a:r>
              <a:rPr lang="el-GR" dirty="0" err="1"/>
              <a:t>ἔσται</a:t>
            </a:r>
            <a:r>
              <a:rPr lang="el-GR" dirty="0"/>
              <a:t> </a:t>
            </a:r>
            <a:r>
              <a:rPr lang="el-GR" dirty="0" err="1"/>
              <a:t>παντὶ</a:t>
            </a:r>
            <a:r>
              <a:rPr lang="el-GR" dirty="0"/>
              <a:t> </a:t>
            </a:r>
            <a:r>
              <a:rPr lang="el-GR" dirty="0" err="1"/>
              <a:t>τῷ</a:t>
            </a:r>
            <a:r>
              <a:rPr lang="el-GR" dirty="0"/>
              <a:t> </a:t>
            </a:r>
            <a:r>
              <a:rPr lang="el-GR" dirty="0" err="1"/>
              <a:t>λαῷ</a:t>
            </a:r>
            <a:r>
              <a:rPr lang="el-GR" dirty="0"/>
              <a:t>, </a:t>
            </a:r>
            <a:r>
              <a:rPr lang="el-GR" dirty="0" err="1"/>
              <a:t>ὅτι</a:t>
            </a:r>
            <a:r>
              <a:rPr lang="el-GR" dirty="0"/>
              <a:t> </a:t>
            </a:r>
            <a:r>
              <a:rPr lang="el-GR" dirty="0" err="1"/>
              <a:t>ἐτέχθη</a:t>
            </a:r>
            <a:r>
              <a:rPr lang="el-GR" dirty="0"/>
              <a:t> </a:t>
            </a:r>
            <a:r>
              <a:rPr lang="el-GR" dirty="0" err="1"/>
              <a:t>ὑμῖν</a:t>
            </a:r>
            <a:r>
              <a:rPr lang="el-GR" dirty="0"/>
              <a:t> σήμερον </a:t>
            </a:r>
            <a:r>
              <a:rPr lang="el-GR" dirty="0" err="1"/>
              <a:t>σωτὴρ</a:t>
            </a:r>
            <a:r>
              <a:rPr lang="el-GR" dirty="0"/>
              <a:t> </a:t>
            </a:r>
            <a:r>
              <a:rPr lang="el-GR" dirty="0" err="1"/>
              <a:t>ὅς</a:t>
            </a:r>
            <a:r>
              <a:rPr lang="el-GR" dirty="0"/>
              <a:t> </a:t>
            </a:r>
            <a:r>
              <a:rPr lang="el-GR" dirty="0" err="1"/>
              <a:t>ἐστιν</a:t>
            </a:r>
            <a:r>
              <a:rPr lang="el-GR" dirty="0"/>
              <a:t> </a:t>
            </a:r>
            <a:r>
              <a:rPr lang="el-GR" dirty="0" err="1"/>
              <a:t>Χριστὸς</a:t>
            </a:r>
            <a:r>
              <a:rPr lang="el-GR" dirty="0"/>
              <a:t> Κύριος </a:t>
            </a:r>
            <a:r>
              <a:rPr lang="el-GR" dirty="0" err="1"/>
              <a:t>ἐν</a:t>
            </a:r>
            <a:r>
              <a:rPr lang="el-GR" dirty="0"/>
              <a:t> πόλει </a:t>
            </a:r>
            <a:r>
              <a:rPr lang="el-GR" dirty="0" err="1"/>
              <a:t>Δαυΐδ</a:t>
            </a:r>
            <a:r>
              <a:rPr lang="el-GR" dirty="0"/>
              <a:t>. </a:t>
            </a:r>
            <a:r>
              <a:rPr lang="el-GR" dirty="0" err="1"/>
              <a:t>Καὶ</a:t>
            </a:r>
            <a:r>
              <a:rPr lang="el-GR" dirty="0"/>
              <a:t> </a:t>
            </a:r>
            <a:r>
              <a:rPr lang="el-GR" dirty="0" err="1"/>
              <a:t>τοῦτο</a:t>
            </a:r>
            <a:r>
              <a:rPr lang="el-GR" dirty="0"/>
              <a:t> </a:t>
            </a:r>
            <a:r>
              <a:rPr lang="el-GR" dirty="0" err="1"/>
              <a:t>ὑμῖν</a:t>
            </a:r>
            <a:r>
              <a:rPr lang="el-GR" dirty="0"/>
              <a:t> </a:t>
            </a:r>
            <a:r>
              <a:rPr lang="el-GR" dirty="0" err="1"/>
              <a:t>τὸ</a:t>
            </a:r>
            <a:r>
              <a:rPr lang="el-GR" dirty="0"/>
              <a:t> </a:t>
            </a:r>
            <a:r>
              <a:rPr lang="el-GR" dirty="0" err="1"/>
              <a:t>σημεῖον</a:t>
            </a:r>
            <a:r>
              <a:rPr lang="el-GR" dirty="0"/>
              <a:t>, </a:t>
            </a:r>
            <a:r>
              <a:rPr lang="el-GR" dirty="0" err="1"/>
              <a:t>εὑρήσετε</a:t>
            </a:r>
            <a:r>
              <a:rPr lang="el-GR" dirty="0"/>
              <a:t> βρέφος </a:t>
            </a:r>
            <a:r>
              <a:rPr lang="el-GR" dirty="0" err="1"/>
              <a:t>ἐσπαργανωμένον</a:t>
            </a:r>
            <a:r>
              <a:rPr lang="el-GR" dirty="0"/>
              <a:t>, </a:t>
            </a:r>
            <a:r>
              <a:rPr lang="el-GR" dirty="0" err="1"/>
              <a:t>κείμενον</a:t>
            </a:r>
            <a:r>
              <a:rPr lang="el-GR" dirty="0"/>
              <a:t> </a:t>
            </a:r>
            <a:r>
              <a:rPr lang="el-GR" dirty="0" err="1"/>
              <a:t>ἐν</a:t>
            </a:r>
            <a:r>
              <a:rPr lang="el-GR" dirty="0"/>
              <a:t> </a:t>
            </a:r>
            <a:r>
              <a:rPr lang="el-GR" dirty="0" err="1"/>
              <a:t>φάτνῃ</a:t>
            </a:r>
            <a:r>
              <a:rPr lang="el-GR" dirty="0"/>
              <a:t>. </a:t>
            </a:r>
            <a:r>
              <a:rPr lang="el-GR" dirty="0" err="1"/>
              <a:t>Καὶ</a:t>
            </a:r>
            <a:r>
              <a:rPr lang="el-GR" dirty="0"/>
              <a:t> </a:t>
            </a:r>
            <a:r>
              <a:rPr lang="el-GR" dirty="0" err="1"/>
              <a:t>ἐξαίφνης</a:t>
            </a:r>
            <a:r>
              <a:rPr lang="el-GR" dirty="0"/>
              <a:t> </a:t>
            </a:r>
            <a:r>
              <a:rPr lang="el-GR" dirty="0" err="1"/>
              <a:t>ἐγένετο</a:t>
            </a:r>
            <a:r>
              <a:rPr lang="el-GR" dirty="0"/>
              <a:t> </a:t>
            </a:r>
            <a:r>
              <a:rPr lang="el-GR" dirty="0" err="1"/>
              <a:t>σὺν</a:t>
            </a:r>
            <a:r>
              <a:rPr lang="el-GR" dirty="0"/>
              <a:t> </a:t>
            </a:r>
            <a:r>
              <a:rPr lang="el-GR" dirty="0" err="1"/>
              <a:t>τῷ</a:t>
            </a:r>
            <a:r>
              <a:rPr lang="el-GR" dirty="0"/>
              <a:t> </a:t>
            </a:r>
            <a:r>
              <a:rPr lang="el-GR" dirty="0" err="1"/>
              <a:t>ἀγγέλῳ</a:t>
            </a:r>
            <a:r>
              <a:rPr lang="el-GR" dirty="0"/>
              <a:t> </a:t>
            </a:r>
            <a:r>
              <a:rPr lang="el-GR" dirty="0" err="1"/>
              <a:t>πλῆθος</a:t>
            </a:r>
            <a:r>
              <a:rPr lang="el-GR" dirty="0"/>
              <a:t> </a:t>
            </a:r>
            <a:r>
              <a:rPr lang="el-GR" dirty="0" err="1"/>
              <a:t>στρατιᾶς</a:t>
            </a:r>
            <a:r>
              <a:rPr lang="el-GR" dirty="0"/>
              <a:t> </a:t>
            </a:r>
            <a:r>
              <a:rPr lang="el-GR" dirty="0" err="1"/>
              <a:t>οὐρανίου</a:t>
            </a:r>
            <a:r>
              <a:rPr lang="el-GR" dirty="0"/>
              <a:t> </a:t>
            </a:r>
            <a:r>
              <a:rPr lang="el-GR" dirty="0" err="1"/>
              <a:t>αἰνούντων</a:t>
            </a:r>
            <a:r>
              <a:rPr lang="el-GR" dirty="0"/>
              <a:t> </a:t>
            </a:r>
            <a:r>
              <a:rPr lang="el-GR" dirty="0" err="1"/>
              <a:t>τὸν</a:t>
            </a:r>
            <a:r>
              <a:rPr lang="el-GR" dirty="0"/>
              <a:t> </a:t>
            </a:r>
            <a:r>
              <a:rPr lang="el-GR" dirty="0" err="1"/>
              <a:t>Θεὸν</a:t>
            </a:r>
            <a:r>
              <a:rPr lang="el-GR" dirty="0"/>
              <a:t> </a:t>
            </a:r>
            <a:r>
              <a:rPr lang="el-GR" dirty="0" err="1"/>
              <a:t>καὶ</a:t>
            </a:r>
            <a:r>
              <a:rPr lang="el-GR" dirty="0"/>
              <a:t> λεγόντων· Δόξα </a:t>
            </a:r>
            <a:r>
              <a:rPr lang="el-GR" dirty="0" err="1"/>
              <a:t>ἐν</a:t>
            </a:r>
            <a:r>
              <a:rPr lang="el-GR" dirty="0"/>
              <a:t> </a:t>
            </a:r>
            <a:r>
              <a:rPr lang="el-GR" dirty="0" err="1"/>
              <a:t>ὑψίστοις</a:t>
            </a:r>
            <a:r>
              <a:rPr lang="el-GR" dirty="0"/>
              <a:t> </a:t>
            </a:r>
            <a:r>
              <a:rPr lang="el-GR" dirty="0" err="1"/>
              <a:t>Θεῷ</a:t>
            </a:r>
            <a:r>
              <a:rPr lang="el-GR" dirty="0"/>
              <a:t> </a:t>
            </a:r>
            <a:r>
              <a:rPr lang="el-GR" dirty="0" err="1"/>
              <a:t>καὶ</a:t>
            </a:r>
            <a:r>
              <a:rPr lang="el-GR" dirty="0"/>
              <a:t> </a:t>
            </a:r>
            <a:r>
              <a:rPr lang="el-GR" dirty="0" err="1"/>
              <a:t>ἐπὶ</a:t>
            </a:r>
            <a:r>
              <a:rPr lang="el-GR" dirty="0"/>
              <a:t> </a:t>
            </a:r>
            <a:r>
              <a:rPr lang="el-GR" dirty="0" err="1"/>
              <a:t>γῆς</a:t>
            </a:r>
            <a:r>
              <a:rPr lang="el-GR" dirty="0"/>
              <a:t> </a:t>
            </a:r>
            <a:r>
              <a:rPr lang="el-GR" dirty="0" err="1"/>
              <a:t>εἰρήνη</a:t>
            </a:r>
            <a:r>
              <a:rPr lang="el-GR" dirty="0"/>
              <a:t> </a:t>
            </a:r>
            <a:r>
              <a:rPr lang="el-GR" dirty="0" err="1"/>
              <a:t>ἐν</a:t>
            </a:r>
            <a:r>
              <a:rPr lang="el-GR" dirty="0"/>
              <a:t> </a:t>
            </a:r>
            <a:r>
              <a:rPr lang="el-GR" dirty="0" err="1"/>
              <a:t>ἀνθρώποις</a:t>
            </a:r>
            <a:r>
              <a:rPr lang="el-GR" dirty="0"/>
              <a:t> </a:t>
            </a:r>
            <a:r>
              <a:rPr lang="el-GR" dirty="0" err="1"/>
              <a:t>εὐδοκία</a:t>
            </a:r>
            <a:r>
              <a:rPr lang="el-GR" dirty="0"/>
              <a:t>. </a:t>
            </a:r>
            <a:r>
              <a:rPr lang="el-GR" dirty="0" err="1"/>
              <a:t>Καὶ</a:t>
            </a:r>
            <a:r>
              <a:rPr lang="el-GR" dirty="0"/>
              <a:t> </a:t>
            </a:r>
            <a:r>
              <a:rPr lang="el-GR" dirty="0" err="1"/>
              <a:t>ἐγένετο</a:t>
            </a:r>
            <a:r>
              <a:rPr lang="el-GR" dirty="0"/>
              <a:t> </a:t>
            </a:r>
            <a:r>
              <a:rPr lang="el-GR" dirty="0" err="1"/>
              <a:t>ὡς</a:t>
            </a:r>
            <a:r>
              <a:rPr lang="el-GR" dirty="0"/>
              <a:t> </a:t>
            </a:r>
            <a:r>
              <a:rPr lang="el-GR" dirty="0" err="1"/>
              <a:t>ἀπῆλθον</a:t>
            </a:r>
            <a:r>
              <a:rPr lang="el-GR" dirty="0"/>
              <a:t> </a:t>
            </a:r>
            <a:r>
              <a:rPr lang="el-GR" dirty="0" err="1"/>
              <a:t>ἀπ</a:t>
            </a:r>
            <a:r>
              <a:rPr lang="el-GR" dirty="0"/>
              <a:t>᾿ </a:t>
            </a:r>
            <a:r>
              <a:rPr lang="el-GR" dirty="0" err="1"/>
              <a:t>αὐτῶν</a:t>
            </a:r>
            <a:r>
              <a:rPr lang="el-GR" dirty="0"/>
              <a:t> </a:t>
            </a:r>
            <a:r>
              <a:rPr lang="el-GR" dirty="0" err="1"/>
              <a:t>εἰς</a:t>
            </a:r>
            <a:r>
              <a:rPr lang="el-GR" dirty="0"/>
              <a:t> </a:t>
            </a:r>
            <a:r>
              <a:rPr lang="el-GR" dirty="0" err="1"/>
              <a:t>τὸν</a:t>
            </a:r>
            <a:r>
              <a:rPr lang="el-GR" dirty="0"/>
              <a:t> </a:t>
            </a:r>
            <a:r>
              <a:rPr lang="el-GR" dirty="0" err="1"/>
              <a:t>οὐρανὸν</a:t>
            </a:r>
            <a:r>
              <a:rPr lang="el-GR" dirty="0"/>
              <a:t> </a:t>
            </a:r>
            <a:r>
              <a:rPr lang="el-GR" dirty="0" err="1"/>
              <a:t>οἱ</a:t>
            </a:r>
            <a:r>
              <a:rPr lang="el-GR" dirty="0"/>
              <a:t> </a:t>
            </a:r>
            <a:r>
              <a:rPr lang="el-GR" dirty="0" err="1"/>
              <a:t>ἄγγελοι</a:t>
            </a:r>
            <a:r>
              <a:rPr lang="el-GR" dirty="0"/>
              <a:t>, </a:t>
            </a:r>
            <a:r>
              <a:rPr lang="el-GR" dirty="0" err="1"/>
              <a:t>καὶ</a:t>
            </a:r>
            <a:r>
              <a:rPr lang="el-GR" dirty="0"/>
              <a:t> </a:t>
            </a:r>
            <a:r>
              <a:rPr lang="el-GR" dirty="0" err="1"/>
              <a:t>οἱ</a:t>
            </a:r>
            <a:r>
              <a:rPr lang="el-GR" dirty="0"/>
              <a:t> </a:t>
            </a:r>
            <a:r>
              <a:rPr lang="el-GR" dirty="0" err="1"/>
              <a:t>ἄνθρωποι</a:t>
            </a:r>
            <a:r>
              <a:rPr lang="el-GR" dirty="0"/>
              <a:t> </a:t>
            </a:r>
            <a:r>
              <a:rPr lang="el-GR" dirty="0" err="1"/>
              <a:t>οἱ</a:t>
            </a:r>
            <a:r>
              <a:rPr lang="el-GR" dirty="0"/>
              <a:t> ποιμένες </a:t>
            </a:r>
            <a:r>
              <a:rPr lang="el-GR" dirty="0" err="1"/>
              <a:t>εἶπον</a:t>
            </a:r>
            <a:r>
              <a:rPr lang="el-GR" dirty="0"/>
              <a:t> </a:t>
            </a:r>
            <a:r>
              <a:rPr lang="el-GR" dirty="0" err="1"/>
              <a:t>πρὸς</a:t>
            </a:r>
            <a:r>
              <a:rPr lang="el-GR" dirty="0"/>
              <a:t> </a:t>
            </a:r>
            <a:r>
              <a:rPr lang="el-GR" dirty="0" err="1"/>
              <a:t>ἀλλήλους</a:t>
            </a:r>
            <a:r>
              <a:rPr lang="el-GR" dirty="0"/>
              <a:t>· </a:t>
            </a:r>
            <a:r>
              <a:rPr lang="el-GR" dirty="0" err="1"/>
              <a:t>Διέλθωμεν</a:t>
            </a:r>
            <a:r>
              <a:rPr lang="el-GR" dirty="0"/>
              <a:t> </a:t>
            </a:r>
            <a:r>
              <a:rPr lang="el-GR" dirty="0" err="1"/>
              <a:t>δὴ</a:t>
            </a:r>
            <a:r>
              <a:rPr lang="el-GR" dirty="0"/>
              <a:t> </a:t>
            </a:r>
            <a:r>
              <a:rPr lang="el-GR" dirty="0" err="1"/>
              <a:t>ἕως</a:t>
            </a:r>
            <a:r>
              <a:rPr lang="el-GR" dirty="0"/>
              <a:t> </a:t>
            </a:r>
            <a:r>
              <a:rPr lang="el-GR" dirty="0" err="1"/>
              <a:t>Βηθλεὲμ</a:t>
            </a:r>
            <a:r>
              <a:rPr lang="el-GR" dirty="0"/>
              <a:t> </a:t>
            </a:r>
            <a:r>
              <a:rPr lang="el-GR" dirty="0" err="1"/>
              <a:t>καὶ</a:t>
            </a:r>
            <a:r>
              <a:rPr lang="el-GR" dirty="0"/>
              <a:t> </a:t>
            </a:r>
            <a:r>
              <a:rPr lang="el-GR" dirty="0" err="1"/>
              <a:t>ἴδωμεν</a:t>
            </a:r>
            <a:r>
              <a:rPr lang="el-GR" dirty="0"/>
              <a:t> </a:t>
            </a:r>
            <a:r>
              <a:rPr lang="el-GR" dirty="0" err="1"/>
              <a:t>τὸ</a:t>
            </a:r>
            <a:r>
              <a:rPr lang="el-GR" dirty="0"/>
              <a:t> </a:t>
            </a:r>
            <a:r>
              <a:rPr lang="el-GR" dirty="0" err="1"/>
              <a:t>ῥῆμα</a:t>
            </a:r>
            <a:r>
              <a:rPr lang="el-GR" dirty="0"/>
              <a:t> </a:t>
            </a:r>
            <a:r>
              <a:rPr lang="el-GR" dirty="0" err="1"/>
              <a:t>τοῦτο</a:t>
            </a:r>
            <a:r>
              <a:rPr lang="el-GR" dirty="0"/>
              <a:t> </a:t>
            </a:r>
            <a:r>
              <a:rPr lang="el-GR" dirty="0" err="1"/>
              <a:t>τὸ</a:t>
            </a:r>
            <a:r>
              <a:rPr lang="el-GR" dirty="0"/>
              <a:t> </a:t>
            </a:r>
            <a:r>
              <a:rPr lang="el-GR" dirty="0" err="1"/>
              <a:t>γεγονὸς</a:t>
            </a:r>
            <a:r>
              <a:rPr lang="el-GR" dirty="0"/>
              <a:t> </a:t>
            </a:r>
            <a:r>
              <a:rPr lang="el-GR" dirty="0" err="1"/>
              <a:t>ὃ</a:t>
            </a:r>
            <a:r>
              <a:rPr lang="el-GR" dirty="0"/>
              <a:t> </a:t>
            </a:r>
            <a:r>
              <a:rPr lang="el-GR" dirty="0" err="1"/>
              <a:t>ὁ</a:t>
            </a:r>
            <a:r>
              <a:rPr lang="el-GR" dirty="0"/>
              <a:t> Κύριος </a:t>
            </a:r>
            <a:r>
              <a:rPr lang="el-GR" dirty="0" err="1"/>
              <a:t>ἐγνώρισεν</a:t>
            </a:r>
            <a:r>
              <a:rPr lang="el-GR" dirty="0"/>
              <a:t> </a:t>
            </a:r>
            <a:r>
              <a:rPr lang="el-GR" dirty="0" err="1"/>
              <a:t>ἡμῖν</a:t>
            </a:r>
            <a:r>
              <a:rPr lang="el-GR" dirty="0"/>
              <a:t>. </a:t>
            </a:r>
            <a:r>
              <a:rPr lang="el-GR" dirty="0" err="1"/>
              <a:t>Καὶ</a:t>
            </a:r>
            <a:r>
              <a:rPr lang="el-GR" dirty="0"/>
              <a:t> </a:t>
            </a:r>
            <a:r>
              <a:rPr lang="el-GR" dirty="0" err="1"/>
              <a:t>ἦλθον</a:t>
            </a:r>
            <a:r>
              <a:rPr lang="el-GR" dirty="0"/>
              <a:t> </a:t>
            </a:r>
            <a:r>
              <a:rPr lang="el-GR" dirty="0" err="1"/>
              <a:t>σπεύσαντες</a:t>
            </a:r>
            <a:r>
              <a:rPr lang="el-GR" dirty="0"/>
              <a:t> </a:t>
            </a:r>
            <a:r>
              <a:rPr lang="el-GR" dirty="0" err="1"/>
              <a:t>καὶ</a:t>
            </a:r>
            <a:r>
              <a:rPr lang="el-GR" dirty="0"/>
              <a:t> </a:t>
            </a:r>
            <a:r>
              <a:rPr lang="el-GR" dirty="0" err="1"/>
              <a:t>ἀνεῦρον</a:t>
            </a:r>
            <a:r>
              <a:rPr lang="el-GR" dirty="0"/>
              <a:t> </a:t>
            </a:r>
            <a:r>
              <a:rPr lang="el-GR" dirty="0" err="1"/>
              <a:t>τήν</a:t>
            </a:r>
            <a:r>
              <a:rPr lang="el-GR" dirty="0"/>
              <a:t> τε </a:t>
            </a:r>
            <a:r>
              <a:rPr lang="el-GR" dirty="0" err="1"/>
              <a:t>Μαριὰμ</a:t>
            </a:r>
            <a:r>
              <a:rPr lang="el-GR" dirty="0"/>
              <a:t> </a:t>
            </a:r>
            <a:r>
              <a:rPr lang="el-GR" dirty="0" err="1"/>
              <a:t>καὶ</a:t>
            </a:r>
            <a:r>
              <a:rPr lang="el-GR" dirty="0"/>
              <a:t> </a:t>
            </a:r>
            <a:r>
              <a:rPr lang="el-GR" dirty="0" err="1"/>
              <a:t>τὸν</a:t>
            </a:r>
            <a:r>
              <a:rPr lang="el-GR" dirty="0"/>
              <a:t> </a:t>
            </a:r>
            <a:r>
              <a:rPr lang="el-GR" dirty="0" err="1"/>
              <a:t>Ἰωσὴφ</a:t>
            </a:r>
            <a:r>
              <a:rPr lang="el-GR" dirty="0"/>
              <a:t> </a:t>
            </a:r>
            <a:r>
              <a:rPr lang="el-GR" dirty="0" err="1"/>
              <a:t>καὶ</a:t>
            </a:r>
            <a:r>
              <a:rPr lang="el-GR" dirty="0"/>
              <a:t> </a:t>
            </a:r>
            <a:r>
              <a:rPr lang="el-GR" dirty="0" err="1"/>
              <a:t>τὸ</a:t>
            </a:r>
            <a:r>
              <a:rPr lang="el-GR" dirty="0"/>
              <a:t> βρέφος </a:t>
            </a:r>
            <a:r>
              <a:rPr lang="el-GR" dirty="0" err="1"/>
              <a:t>κείμενον</a:t>
            </a:r>
            <a:r>
              <a:rPr lang="el-GR" dirty="0"/>
              <a:t> </a:t>
            </a:r>
            <a:r>
              <a:rPr lang="el-GR" dirty="0" err="1"/>
              <a:t>ἐν</a:t>
            </a:r>
            <a:r>
              <a:rPr lang="el-GR" dirty="0"/>
              <a:t> </a:t>
            </a:r>
            <a:r>
              <a:rPr lang="el-GR" dirty="0" err="1"/>
              <a:t>τῇ</a:t>
            </a:r>
            <a:r>
              <a:rPr lang="el-GR" dirty="0"/>
              <a:t> </a:t>
            </a:r>
            <a:r>
              <a:rPr lang="el-GR" dirty="0" err="1"/>
              <a:t>φάτνῃ</a:t>
            </a:r>
            <a:r>
              <a:rPr lang="el-GR" dirty="0"/>
              <a:t>.»</a:t>
            </a:r>
          </a:p>
          <a:p>
            <a:endParaRPr lang="el-CY" dirty="0"/>
          </a:p>
        </p:txBody>
      </p:sp>
    </p:spTree>
    <p:extLst>
      <p:ext uri="{BB962C8B-B14F-4D97-AF65-F5344CB8AC3E}">
        <p14:creationId xmlns:p14="http://schemas.microsoft.com/office/powerpoint/2010/main" val="193307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FC439E-BBBC-DE40-8C5A-E94C9647E6DD}"/>
              </a:ext>
            </a:extLst>
          </p:cNvPr>
          <p:cNvSpPr>
            <a:spLocks noGrp="1"/>
          </p:cNvSpPr>
          <p:nvPr>
            <p:ph type="title"/>
          </p:nvPr>
        </p:nvSpPr>
        <p:spPr/>
        <p:txBody>
          <a:bodyPr/>
          <a:lstStyle/>
          <a:p>
            <a:endParaRPr lang="el-CY"/>
          </a:p>
        </p:txBody>
      </p:sp>
      <p:sp>
        <p:nvSpPr>
          <p:cNvPr id="3" name="Θέση περιεχομένου 2">
            <a:extLst>
              <a:ext uri="{FF2B5EF4-FFF2-40B4-BE49-F238E27FC236}">
                <a16:creationId xmlns:a16="http://schemas.microsoft.com/office/drawing/2014/main" id="{55040B83-19C8-A547-8B0C-1ACB21D0140C}"/>
              </a:ext>
            </a:extLst>
          </p:cNvPr>
          <p:cNvSpPr>
            <a:spLocks noGrp="1"/>
          </p:cNvSpPr>
          <p:nvPr>
            <p:ph idx="1"/>
          </p:nvPr>
        </p:nvSpPr>
        <p:spPr/>
        <p:txBody>
          <a:bodyPr/>
          <a:lstStyle/>
          <a:p>
            <a:pPr marL="0" indent="0">
              <a:buNone/>
            </a:pPr>
            <a:r>
              <a:rPr lang="el-GR" dirty="0"/>
              <a:t>Το </a:t>
            </a:r>
            <a:r>
              <a:rPr lang="el-GR" dirty="0" err="1"/>
              <a:t>κατὰ</a:t>
            </a:r>
            <a:r>
              <a:rPr lang="el-GR" dirty="0"/>
              <a:t> </a:t>
            </a:r>
            <a:r>
              <a:rPr lang="el-GR" dirty="0" err="1"/>
              <a:t>Ματθαίον</a:t>
            </a:r>
            <a:r>
              <a:rPr lang="el-GR" dirty="0"/>
              <a:t> Ευαγγέλιο συμπληρώνει την εικόνα (κεφ. β´ 9-11):</a:t>
            </a:r>
          </a:p>
          <a:p>
            <a:pPr marL="0" indent="0">
              <a:buNone/>
            </a:pPr>
            <a:r>
              <a:rPr lang="el-GR" dirty="0"/>
              <a:t>«</a:t>
            </a:r>
            <a:r>
              <a:rPr lang="el-GR" dirty="0" err="1"/>
              <a:t>καὶ</a:t>
            </a:r>
            <a:r>
              <a:rPr lang="el-GR" dirty="0"/>
              <a:t> </a:t>
            </a:r>
            <a:r>
              <a:rPr lang="el-GR" dirty="0" err="1"/>
              <a:t>ἰδοὺ</a:t>
            </a:r>
            <a:r>
              <a:rPr lang="el-GR" dirty="0"/>
              <a:t> </a:t>
            </a:r>
            <a:r>
              <a:rPr lang="el-GR" dirty="0" err="1"/>
              <a:t>ὁ</a:t>
            </a:r>
            <a:r>
              <a:rPr lang="el-GR" dirty="0"/>
              <a:t> </a:t>
            </a:r>
            <a:r>
              <a:rPr lang="el-GR" dirty="0" err="1"/>
              <a:t>ἀστὴρ</a:t>
            </a:r>
            <a:r>
              <a:rPr lang="el-GR" dirty="0"/>
              <a:t> </a:t>
            </a:r>
            <a:r>
              <a:rPr lang="el-GR" dirty="0" err="1"/>
              <a:t>ὃν</a:t>
            </a:r>
            <a:r>
              <a:rPr lang="el-GR" dirty="0"/>
              <a:t> </a:t>
            </a:r>
            <a:r>
              <a:rPr lang="el-GR" dirty="0" err="1"/>
              <a:t>εἶδον</a:t>
            </a:r>
            <a:r>
              <a:rPr lang="el-GR" dirty="0"/>
              <a:t> </a:t>
            </a:r>
            <a:r>
              <a:rPr lang="el-GR" dirty="0" err="1"/>
              <a:t>ἐν</a:t>
            </a:r>
            <a:r>
              <a:rPr lang="el-GR" dirty="0"/>
              <a:t> </a:t>
            </a:r>
            <a:r>
              <a:rPr lang="el-GR" dirty="0" err="1"/>
              <a:t>τῇ</a:t>
            </a:r>
            <a:r>
              <a:rPr lang="el-GR" dirty="0"/>
              <a:t> </a:t>
            </a:r>
            <a:r>
              <a:rPr lang="el-GR" dirty="0" err="1"/>
              <a:t>ἀνατολῇ</a:t>
            </a:r>
            <a:r>
              <a:rPr lang="el-GR" dirty="0"/>
              <a:t> </a:t>
            </a:r>
            <a:r>
              <a:rPr lang="el-GR" dirty="0" err="1"/>
              <a:t>προῆγεν</a:t>
            </a:r>
            <a:r>
              <a:rPr lang="el-GR" dirty="0"/>
              <a:t> </a:t>
            </a:r>
            <a:r>
              <a:rPr lang="el-GR" dirty="0" err="1"/>
              <a:t>αὐτοὺς</a:t>
            </a:r>
            <a:r>
              <a:rPr lang="el-GR" dirty="0"/>
              <a:t> </a:t>
            </a:r>
            <a:r>
              <a:rPr lang="el-GR" dirty="0" err="1"/>
              <a:t>ἕως</a:t>
            </a:r>
            <a:r>
              <a:rPr lang="el-GR" dirty="0"/>
              <a:t> </a:t>
            </a:r>
            <a:r>
              <a:rPr lang="el-GR" dirty="0" err="1"/>
              <a:t>ἐλθὼν</a:t>
            </a:r>
            <a:r>
              <a:rPr lang="el-GR" dirty="0"/>
              <a:t> </a:t>
            </a:r>
            <a:r>
              <a:rPr lang="el-GR" dirty="0" err="1"/>
              <a:t>ἐστάθη</a:t>
            </a:r>
            <a:r>
              <a:rPr lang="el-GR" dirty="0"/>
              <a:t> </a:t>
            </a:r>
            <a:r>
              <a:rPr lang="el-GR" dirty="0" err="1"/>
              <a:t>ἐπάνω</a:t>
            </a:r>
            <a:r>
              <a:rPr lang="el-GR" dirty="0"/>
              <a:t> </a:t>
            </a:r>
            <a:r>
              <a:rPr lang="el-GR" dirty="0" err="1"/>
              <a:t>οὗ</a:t>
            </a:r>
            <a:r>
              <a:rPr lang="el-GR" dirty="0"/>
              <a:t> </a:t>
            </a:r>
            <a:r>
              <a:rPr lang="el-GR" dirty="0" err="1"/>
              <a:t>ἦν</a:t>
            </a:r>
            <a:r>
              <a:rPr lang="el-GR" dirty="0"/>
              <a:t> </a:t>
            </a:r>
            <a:r>
              <a:rPr lang="el-GR" dirty="0" err="1"/>
              <a:t>τὸ</a:t>
            </a:r>
            <a:r>
              <a:rPr lang="el-GR" dirty="0"/>
              <a:t> </a:t>
            </a:r>
            <a:r>
              <a:rPr lang="el-GR" dirty="0" err="1"/>
              <a:t>παιδίον</a:t>
            </a:r>
            <a:r>
              <a:rPr lang="el-GR" dirty="0"/>
              <a:t>· </a:t>
            </a:r>
            <a:r>
              <a:rPr lang="el-GR" dirty="0" err="1"/>
              <a:t>ἰδόντες</a:t>
            </a:r>
            <a:r>
              <a:rPr lang="el-GR" dirty="0"/>
              <a:t> </a:t>
            </a:r>
            <a:r>
              <a:rPr lang="el-GR" dirty="0" err="1"/>
              <a:t>δὲ</a:t>
            </a:r>
            <a:r>
              <a:rPr lang="el-GR" dirty="0"/>
              <a:t> </a:t>
            </a:r>
            <a:r>
              <a:rPr lang="el-GR" dirty="0" err="1"/>
              <a:t>τὸν</a:t>
            </a:r>
            <a:r>
              <a:rPr lang="el-GR" dirty="0"/>
              <a:t> </a:t>
            </a:r>
            <a:r>
              <a:rPr lang="el-GR" dirty="0" err="1"/>
              <a:t>ἀστέρα</a:t>
            </a:r>
            <a:r>
              <a:rPr lang="el-GR" dirty="0"/>
              <a:t> </a:t>
            </a:r>
            <a:r>
              <a:rPr lang="el-GR" dirty="0" err="1"/>
              <a:t>ἐχάρησαν</a:t>
            </a:r>
            <a:r>
              <a:rPr lang="el-GR" dirty="0"/>
              <a:t> </a:t>
            </a:r>
            <a:r>
              <a:rPr lang="el-GR" dirty="0" err="1"/>
              <a:t>χαρὰν</a:t>
            </a:r>
            <a:r>
              <a:rPr lang="el-GR" dirty="0"/>
              <a:t> </a:t>
            </a:r>
            <a:r>
              <a:rPr lang="el-GR" dirty="0" err="1"/>
              <a:t>μεγάλην</a:t>
            </a:r>
            <a:r>
              <a:rPr lang="el-GR" dirty="0"/>
              <a:t> σφόδρα. </a:t>
            </a:r>
            <a:r>
              <a:rPr lang="el-GR" dirty="0" err="1"/>
              <a:t>Καὶ</a:t>
            </a:r>
            <a:r>
              <a:rPr lang="el-GR" dirty="0"/>
              <a:t> </a:t>
            </a:r>
            <a:r>
              <a:rPr lang="el-GR" dirty="0" err="1"/>
              <a:t>ἐλθόντες</a:t>
            </a:r>
            <a:r>
              <a:rPr lang="el-GR" dirty="0"/>
              <a:t> </a:t>
            </a:r>
            <a:r>
              <a:rPr lang="el-GR" dirty="0" err="1"/>
              <a:t>εἰς</a:t>
            </a:r>
            <a:r>
              <a:rPr lang="el-GR" dirty="0"/>
              <a:t> </a:t>
            </a:r>
            <a:r>
              <a:rPr lang="el-GR" dirty="0" err="1"/>
              <a:t>τὴν</a:t>
            </a:r>
            <a:r>
              <a:rPr lang="el-GR" dirty="0"/>
              <a:t> </a:t>
            </a:r>
            <a:r>
              <a:rPr lang="el-GR" dirty="0" err="1"/>
              <a:t>οἰκίαν</a:t>
            </a:r>
            <a:r>
              <a:rPr lang="el-GR" dirty="0"/>
              <a:t> </a:t>
            </a:r>
            <a:r>
              <a:rPr lang="el-GR" dirty="0" err="1"/>
              <a:t>εἶδον</a:t>
            </a:r>
            <a:r>
              <a:rPr lang="el-GR" dirty="0"/>
              <a:t> </a:t>
            </a:r>
            <a:r>
              <a:rPr lang="el-GR" dirty="0" err="1"/>
              <a:t>τὸ</a:t>
            </a:r>
            <a:r>
              <a:rPr lang="el-GR" dirty="0"/>
              <a:t> </a:t>
            </a:r>
            <a:r>
              <a:rPr lang="el-GR" dirty="0" err="1"/>
              <a:t>παιδίον</a:t>
            </a:r>
            <a:r>
              <a:rPr lang="el-GR" dirty="0"/>
              <a:t> </a:t>
            </a:r>
            <a:r>
              <a:rPr lang="el-GR" dirty="0" err="1"/>
              <a:t>μετὰ</a:t>
            </a:r>
            <a:r>
              <a:rPr lang="el-GR" dirty="0"/>
              <a:t> Μαρίας </a:t>
            </a:r>
            <a:r>
              <a:rPr lang="el-GR" dirty="0" err="1"/>
              <a:t>τῆς</a:t>
            </a:r>
            <a:r>
              <a:rPr lang="el-GR" dirty="0"/>
              <a:t> </a:t>
            </a:r>
            <a:r>
              <a:rPr lang="el-GR" dirty="0" err="1"/>
              <a:t>μητρὸς</a:t>
            </a:r>
            <a:r>
              <a:rPr lang="el-GR" dirty="0"/>
              <a:t> </a:t>
            </a:r>
            <a:r>
              <a:rPr lang="el-GR" dirty="0" err="1"/>
              <a:t>αὐτοῦ</a:t>
            </a:r>
            <a:r>
              <a:rPr lang="el-GR" dirty="0"/>
              <a:t>, </a:t>
            </a:r>
            <a:r>
              <a:rPr lang="el-GR" dirty="0" err="1"/>
              <a:t>καὶ</a:t>
            </a:r>
            <a:r>
              <a:rPr lang="el-GR" dirty="0"/>
              <a:t> πεσόντες </a:t>
            </a:r>
            <a:r>
              <a:rPr lang="el-GR" dirty="0" err="1"/>
              <a:t>προσεκύνησαν</a:t>
            </a:r>
            <a:r>
              <a:rPr lang="el-GR" dirty="0"/>
              <a:t> </a:t>
            </a:r>
            <a:r>
              <a:rPr lang="el-GR" dirty="0" err="1"/>
              <a:t>αὐτῷ</a:t>
            </a:r>
            <a:r>
              <a:rPr lang="el-GR" dirty="0"/>
              <a:t>, </a:t>
            </a:r>
            <a:r>
              <a:rPr lang="el-GR" dirty="0" err="1"/>
              <a:t>καὶ</a:t>
            </a:r>
            <a:r>
              <a:rPr lang="el-GR" dirty="0"/>
              <a:t> </a:t>
            </a:r>
            <a:r>
              <a:rPr lang="el-GR" dirty="0" err="1"/>
              <a:t>ἀνοίξαντες</a:t>
            </a:r>
            <a:r>
              <a:rPr lang="el-GR" dirty="0"/>
              <a:t> </a:t>
            </a:r>
            <a:r>
              <a:rPr lang="el-GR" dirty="0" err="1"/>
              <a:t>τοὺς</a:t>
            </a:r>
            <a:r>
              <a:rPr lang="el-GR" dirty="0"/>
              <a:t> </a:t>
            </a:r>
            <a:r>
              <a:rPr lang="el-GR" dirty="0" err="1"/>
              <a:t>θησαυροὺς</a:t>
            </a:r>
            <a:r>
              <a:rPr lang="el-GR" dirty="0"/>
              <a:t> </a:t>
            </a:r>
            <a:r>
              <a:rPr lang="el-GR" dirty="0" err="1"/>
              <a:t>αὐτῶν</a:t>
            </a:r>
            <a:r>
              <a:rPr lang="el-GR" dirty="0"/>
              <a:t> </a:t>
            </a:r>
            <a:r>
              <a:rPr lang="el-GR" dirty="0" err="1"/>
              <a:t>προσήνεγκαν</a:t>
            </a:r>
            <a:r>
              <a:rPr lang="el-GR" dirty="0"/>
              <a:t> </a:t>
            </a:r>
            <a:r>
              <a:rPr lang="el-GR" dirty="0" err="1"/>
              <a:t>αὐτῷ</a:t>
            </a:r>
            <a:r>
              <a:rPr lang="el-GR" dirty="0"/>
              <a:t> </a:t>
            </a:r>
            <a:r>
              <a:rPr lang="el-GR" dirty="0" err="1"/>
              <a:t>δῶρα</a:t>
            </a:r>
            <a:r>
              <a:rPr lang="el-GR" dirty="0"/>
              <a:t>, </a:t>
            </a:r>
            <a:r>
              <a:rPr lang="el-GR" dirty="0" err="1"/>
              <a:t>χρυσὸν</a:t>
            </a:r>
            <a:r>
              <a:rPr lang="el-GR" dirty="0"/>
              <a:t> </a:t>
            </a:r>
            <a:r>
              <a:rPr lang="el-GR" dirty="0" err="1"/>
              <a:t>καὶ</a:t>
            </a:r>
            <a:r>
              <a:rPr lang="el-GR" dirty="0"/>
              <a:t> </a:t>
            </a:r>
            <a:r>
              <a:rPr lang="el-GR" dirty="0" err="1"/>
              <a:t>λίβανον</a:t>
            </a:r>
            <a:r>
              <a:rPr lang="el-GR" dirty="0"/>
              <a:t> </a:t>
            </a:r>
            <a:r>
              <a:rPr lang="el-GR" dirty="0" err="1"/>
              <a:t>καὶ</a:t>
            </a:r>
            <a:r>
              <a:rPr lang="el-GR" dirty="0"/>
              <a:t> </a:t>
            </a:r>
            <a:r>
              <a:rPr lang="el-GR" dirty="0" err="1"/>
              <a:t>σμύρναν</a:t>
            </a:r>
            <a:r>
              <a:rPr lang="el-GR" dirty="0"/>
              <a:t>».</a:t>
            </a:r>
          </a:p>
          <a:p>
            <a:endParaRPr lang="el-CY" dirty="0"/>
          </a:p>
        </p:txBody>
      </p:sp>
    </p:spTree>
    <p:extLst>
      <p:ext uri="{BB962C8B-B14F-4D97-AF65-F5344CB8AC3E}">
        <p14:creationId xmlns:p14="http://schemas.microsoft.com/office/powerpoint/2010/main" val="3190672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EB0217-407F-1C49-BEAF-B83AC8DEB45D}"/>
              </a:ext>
            </a:extLst>
          </p:cNvPr>
          <p:cNvSpPr>
            <a:spLocks noGrp="1"/>
          </p:cNvSpPr>
          <p:nvPr>
            <p:ph type="title"/>
          </p:nvPr>
        </p:nvSpPr>
        <p:spPr/>
        <p:txBody>
          <a:bodyPr/>
          <a:lstStyle/>
          <a:p>
            <a:endParaRPr lang="el-CY"/>
          </a:p>
        </p:txBody>
      </p:sp>
      <p:sp>
        <p:nvSpPr>
          <p:cNvPr id="3" name="Θέση περιεχομένου 2">
            <a:extLst>
              <a:ext uri="{FF2B5EF4-FFF2-40B4-BE49-F238E27FC236}">
                <a16:creationId xmlns:a16="http://schemas.microsoft.com/office/drawing/2014/main" id="{81413A7F-4074-0C49-86D1-6D4D9201CECD}"/>
              </a:ext>
            </a:extLst>
          </p:cNvPr>
          <p:cNvSpPr>
            <a:spLocks noGrp="1"/>
          </p:cNvSpPr>
          <p:nvPr>
            <p:ph idx="1"/>
          </p:nvPr>
        </p:nvSpPr>
        <p:spPr/>
        <p:txBody>
          <a:bodyPr/>
          <a:lstStyle/>
          <a:p>
            <a:pPr marL="0" indent="0">
              <a:buNone/>
            </a:pPr>
            <a:r>
              <a:rPr lang="el-GR" b="1"/>
              <a:t>Ένα μέσο με το οποίο μπορεί κάποιος να προσεγγίσει τα νοήματα των μεγάλων εορτών είναι μέσω της εκκλησιαστικής τέχνης και ειδικότερα της αγιογραφίας. Έτσι λοιπόν, θα προσπαθήσουμε με συντομία να ερμηνεύσουμε την εικόνα των Χριστουγέννων. Μέσα από την προσπάθεια αυτή θα φανεί πως είναι δυνατόν μέσα σε μία εικόνα να κρύβεται όλη η θεολογία της μεγάλης αυτής Δεσποτικής εορτής.</a:t>
            </a:r>
          </a:p>
          <a:p>
            <a:pPr marL="0" indent="0">
              <a:buNone/>
            </a:pPr>
            <a:endParaRPr lang="el-GR" b="1"/>
          </a:p>
          <a:p>
            <a:endParaRPr lang="el-GR"/>
          </a:p>
          <a:p>
            <a:endParaRPr lang="el-GR"/>
          </a:p>
          <a:p>
            <a:endParaRPr lang="el-CY"/>
          </a:p>
        </p:txBody>
      </p:sp>
    </p:spTree>
    <p:extLst>
      <p:ext uri="{BB962C8B-B14F-4D97-AF65-F5344CB8AC3E}">
        <p14:creationId xmlns:p14="http://schemas.microsoft.com/office/powerpoint/2010/main" val="994729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1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Καλά Χριστούγεννα, καλή χρονιά – Τα κατορθώματα της… ?">
            <a:extLst>
              <a:ext uri="{FF2B5EF4-FFF2-40B4-BE49-F238E27FC236}">
                <a16:creationId xmlns:a16="http://schemas.microsoft.com/office/drawing/2014/main" id="{6A41FBD9-BED8-454A-901D-EA68A46125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269" b="3186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376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B30255-F9C7-9340-AF06-32B9941D4BE9}"/>
              </a:ext>
            </a:extLst>
          </p:cNvPr>
          <p:cNvSpPr>
            <a:spLocks noGrp="1"/>
          </p:cNvSpPr>
          <p:nvPr>
            <p:ph type="title"/>
          </p:nvPr>
        </p:nvSpPr>
        <p:spPr/>
        <p:txBody>
          <a:bodyPr/>
          <a:lstStyle/>
          <a:p>
            <a:endParaRPr lang="el-CY"/>
          </a:p>
        </p:txBody>
      </p:sp>
      <p:sp>
        <p:nvSpPr>
          <p:cNvPr id="3" name="Θέση περιεχομένου 2">
            <a:extLst>
              <a:ext uri="{FF2B5EF4-FFF2-40B4-BE49-F238E27FC236}">
                <a16:creationId xmlns:a16="http://schemas.microsoft.com/office/drawing/2014/main" id="{BFD5725E-FAF2-1C4D-A6BC-0E7C6B39DCDC}"/>
              </a:ext>
            </a:extLst>
          </p:cNvPr>
          <p:cNvSpPr>
            <a:spLocks noGrp="1"/>
          </p:cNvSpPr>
          <p:nvPr>
            <p:ph idx="1"/>
          </p:nvPr>
        </p:nvSpPr>
        <p:spPr/>
        <p:txBody>
          <a:bodyPr>
            <a:noAutofit/>
          </a:bodyPr>
          <a:lstStyle/>
          <a:p>
            <a:r>
              <a:rPr lang="el-GR" sz="1800" b="1" dirty="0"/>
              <a:t>Το </a:t>
            </a:r>
            <a:r>
              <a:rPr lang="el-GR" sz="1800" b="1" dirty="0" err="1"/>
              <a:t>κεντρικὸ</a:t>
            </a:r>
            <a:r>
              <a:rPr lang="el-GR" sz="1800" b="1" dirty="0"/>
              <a:t> τμήμα καταλαμβάνει </a:t>
            </a:r>
            <a:r>
              <a:rPr lang="el-GR" sz="1800" b="1" dirty="0" err="1"/>
              <a:t>βουνὸ</a:t>
            </a:r>
            <a:r>
              <a:rPr lang="el-GR" sz="1800" b="1" dirty="0"/>
              <a:t> «</a:t>
            </a:r>
            <a:r>
              <a:rPr lang="el-GR" sz="1800" b="1" dirty="0" err="1"/>
              <a:t>βραχῶδες</a:t>
            </a:r>
            <a:r>
              <a:rPr lang="el-GR" sz="1800" b="1" dirty="0"/>
              <a:t>, </a:t>
            </a:r>
            <a:r>
              <a:rPr lang="el-GR" sz="1800" b="1" dirty="0" err="1"/>
              <a:t>ἀλλ</a:t>
            </a:r>
            <a:r>
              <a:rPr lang="el-GR" sz="1800" b="1" dirty="0"/>
              <a:t>᾿ </a:t>
            </a:r>
            <a:r>
              <a:rPr lang="el-GR" sz="1800" b="1" dirty="0" err="1"/>
              <a:t>εὔχαρι</a:t>
            </a:r>
            <a:r>
              <a:rPr lang="el-GR" sz="1800" b="1" dirty="0"/>
              <a:t> </a:t>
            </a:r>
            <a:r>
              <a:rPr lang="el-GR" sz="1800" b="1" dirty="0" err="1"/>
              <a:t>καὶ</a:t>
            </a:r>
            <a:r>
              <a:rPr lang="el-GR" sz="1800" b="1" dirty="0"/>
              <a:t> </a:t>
            </a:r>
            <a:r>
              <a:rPr lang="el-GR" sz="1800" b="1" dirty="0" err="1"/>
              <a:t>φωτεινόχρωμο</a:t>
            </a:r>
            <a:r>
              <a:rPr lang="el-GR" sz="1800" b="1" dirty="0"/>
              <a:t>», που στην κοιλιά του </a:t>
            </a:r>
            <a:r>
              <a:rPr lang="el-GR" sz="1800" b="1" dirty="0" err="1"/>
              <a:t>ἀνοίγεται</a:t>
            </a:r>
            <a:r>
              <a:rPr lang="el-GR" sz="1800" b="1" dirty="0"/>
              <a:t> σκοτεινόχρωμο σπήλαιο. Το σπήλαιο έχει πολλαπλούς συμβολισμούς. Πρώτον συμβολίζει, τον  τάφο του Ιησού Χριστού και  προεικονίζει (</a:t>
            </a:r>
            <a:r>
              <a:rPr lang="el-GR" sz="1800" b="1" dirty="0" err="1"/>
              <a:t>προτυπώνει</a:t>
            </a:r>
            <a:r>
              <a:rPr lang="el-GR" sz="1800" b="1" dirty="0"/>
              <a:t>) τον σταυρικό του θάνατο. Δεύτερον, συμβολίζει το σκοτεινό κράτος του Άδου, το οποίο θα καταλύσει δια του σταυρικού του θανάτου και της Αναστάσεως του ο Νικητής της ζωής και του θανάτου, ο Ιησούς Χριστός. Μέσα στο σπήλαιο τοποθετείται η φάτνη με το νήπιο Χριστό «</a:t>
            </a:r>
            <a:r>
              <a:rPr lang="el-GR" sz="1800" b="1" dirty="0" err="1"/>
              <a:t>ἐσπαργανωμένον</a:t>
            </a:r>
            <a:r>
              <a:rPr lang="el-GR" sz="1800" b="1" dirty="0"/>
              <a:t>», ενώ η Παναγία - Μητέρα του είναι στο πλάι ξαπλωμένη πάνω σ᾿ ένα στρώμα. Άλλοτε εικονίζεται καθισμένη ή γονατιστή. Η φάτνη </a:t>
            </a:r>
            <a:r>
              <a:rPr lang="el-GR" sz="1800" b="1" dirty="0" err="1"/>
              <a:t>προτυπώνει</a:t>
            </a:r>
            <a:r>
              <a:rPr lang="el-GR" sz="1800" b="1" dirty="0"/>
              <a:t> την Αγία Τράπεζα πάνω στην οποία σε κάθε Θεία Λειτουργία ο Θεάνθρωπος Χριστός αιωνίως θυσιάζεται «υπέρ ημών» και είναι «αεί ζών». Πίσω από τη φάτνη προβάλλουν τα κεφάλια τους δύο αγαθά ζώα, ένα βόδι και ένα </a:t>
            </a:r>
            <a:r>
              <a:rPr lang="el-GR" sz="1800" b="1" dirty="0" err="1"/>
              <a:t>γαιδουράκι</a:t>
            </a:r>
            <a:r>
              <a:rPr lang="el-GR" sz="1800" b="1" dirty="0"/>
              <a:t>, ζεσταίνοντας το θείο Βρέφος με την αναπνοή τους.</a:t>
            </a:r>
          </a:p>
          <a:p>
            <a:r>
              <a:rPr lang="el-GR" sz="1800" b="1" dirty="0"/>
              <a:t> Έξω από το σπήλαιο, στο κάτω άκρο της εικόνας, κάθεται συλλογισμένος ο Ιωσήφ έχοντας ίσως ακόμη την αμφιβολία μέσα του. Πλησίον του Ιωσήφ, ο διάβολος ως ταλαίπωρος και κατηφής ποιμένας συνομιλεί μαζί του, εικονιζόμενος πολλές φορές με κέρατα και ουρά. Παρουσιάζεται στον Ιωσήφ για να του ενσπείρει αμφιβολία για την </a:t>
            </a:r>
            <a:r>
              <a:rPr lang="el-GR" sz="1800" b="1" dirty="0" err="1"/>
              <a:t>ασπόρως</a:t>
            </a:r>
            <a:r>
              <a:rPr lang="el-GR" sz="1800" b="1" dirty="0"/>
              <a:t> και </a:t>
            </a:r>
            <a:r>
              <a:rPr lang="el-GR" sz="1800" b="1" dirty="0" err="1"/>
              <a:t>απειράνδρως</a:t>
            </a:r>
            <a:r>
              <a:rPr lang="el-GR" sz="1800" b="1" dirty="0"/>
              <a:t> υπερφυσική Γέννηση του Θεανθρώπου Χριστού από τη Θεοτόκο Μαρία. Ο Ιωσήφ, που </a:t>
            </a:r>
            <a:r>
              <a:rPr lang="el-GR" sz="1800" b="1" dirty="0" err="1"/>
              <a:t>ζεί</a:t>
            </a:r>
            <a:r>
              <a:rPr lang="el-GR" sz="1800" b="1" dirty="0"/>
              <a:t> το δράμα των αμφιβολιών και των πονηρών λογισμών, εικονίζεται εντός του σπηλαίου για να τονισθεί ακριβώς η άνανδρος (άνευ άνδρα) και άσπορος γέννηση, εν </a:t>
            </a:r>
            <a:r>
              <a:rPr lang="el-GR" sz="1800" b="1" dirty="0" err="1"/>
              <a:t>Αγίω</a:t>
            </a:r>
            <a:r>
              <a:rPr lang="el-GR" sz="1800" b="1" dirty="0"/>
              <a:t> Πνεύματι, του Ιησού Χριστού.</a:t>
            </a:r>
          </a:p>
        </p:txBody>
      </p:sp>
    </p:spTree>
    <p:extLst>
      <p:ext uri="{BB962C8B-B14F-4D97-AF65-F5344CB8AC3E}">
        <p14:creationId xmlns:p14="http://schemas.microsoft.com/office/powerpoint/2010/main" val="1209759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705D4D-84DA-DD40-9589-77623AA78206}"/>
              </a:ext>
            </a:extLst>
          </p:cNvPr>
          <p:cNvSpPr>
            <a:spLocks noGrp="1"/>
          </p:cNvSpPr>
          <p:nvPr>
            <p:ph type="title"/>
          </p:nvPr>
        </p:nvSpPr>
        <p:spPr/>
        <p:txBody>
          <a:bodyPr/>
          <a:lstStyle/>
          <a:p>
            <a:endParaRPr lang="el-CY"/>
          </a:p>
        </p:txBody>
      </p:sp>
      <p:sp>
        <p:nvSpPr>
          <p:cNvPr id="3" name="Θέση περιεχομένου 2">
            <a:extLst>
              <a:ext uri="{FF2B5EF4-FFF2-40B4-BE49-F238E27FC236}">
                <a16:creationId xmlns:a16="http://schemas.microsoft.com/office/drawing/2014/main" id="{4335F6E8-1CA2-A346-96AC-F7C94498C766}"/>
              </a:ext>
            </a:extLst>
          </p:cNvPr>
          <p:cNvSpPr>
            <a:spLocks noGrp="1"/>
          </p:cNvSpPr>
          <p:nvPr>
            <p:ph idx="1"/>
          </p:nvPr>
        </p:nvSpPr>
        <p:spPr/>
        <p:txBody>
          <a:bodyPr/>
          <a:lstStyle/>
          <a:p>
            <a:r>
              <a:rPr lang="el-GR" dirty="0"/>
              <a:t>Την κεντρική θέση στη σύνθεση κατέχει μαζί με τον Χριστό η Παναγία και έχει κανείς την εντύπωση, ότι αποτελούν τον κεντρικό κύκλο δείχνοντας τη σημασία της Παναγίας στο σχέδιο της σωτηρίας του ανθρώπου, αλλά και μέσω της Παναγίας τονίζεται η σημασία του ανθρωπίνου γένους και η συμβολή του στη Θεία συγκατάβαση. Ο </a:t>
            </a:r>
            <a:r>
              <a:rPr lang="el-GR" dirty="0" err="1"/>
              <a:t>Ιωσὴφ</a:t>
            </a:r>
            <a:r>
              <a:rPr lang="el-GR" dirty="0"/>
              <a:t> μένει έξω από το κύκλωμα αυτό. Έτσι αμέσως με την πρώτη ματιά συνειδητοποιεί ο πιστός ότι «</a:t>
            </a:r>
            <a:r>
              <a:rPr lang="el-GR" dirty="0" err="1"/>
              <a:t>ἄνανδρος</a:t>
            </a:r>
            <a:r>
              <a:rPr lang="el-GR" dirty="0"/>
              <a:t>» ή σύλληψη, και ο Ιωσήφ, καθώς μάλιστα κάθεται συλλογισμένος, επιβεβαιώνει με την άγνοιά του, αλλά και την αμφιβολία του στο Μέγα Μυστήριο. </a:t>
            </a:r>
            <a:endParaRPr lang="el-CY" dirty="0"/>
          </a:p>
        </p:txBody>
      </p:sp>
    </p:spTree>
    <p:extLst>
      <p:ext uri="{BB962C8B-B14F-4D97-AF65-F5344CB8AC3E}">
        <p14:creationId xmlns:p14="http://schemas.microsoft.com/office/powerpoint/2010/main" val="367100260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1580</Words>
  <Application>Microsoft Office PowerPoint</Application>
  <PresentationFormat>Widescreen</PresentationFormat>
  <Paragraphs>74</Paragraphs>
  <Slides>20</Slides>
  <Notes>1</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Θέμα του Office</vt:lpstr>
      <vt:lpstr>  «Χριστός γεννάται δοξάσατε»…</vt:lpstr>
      <vt:lpstr>Απολυτίκιο εορτής των Χριστουγέννων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«Τι σοι προσενέγκωμεν Χριστέ...»</vt:lpstr>
      <vt:lpstr>PowerPoint Presentation</vt:lpstr>
      <vt:lpstr>Απλή λαική απόδοση</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«Χριστός γεννάται δοξάσατε»…</dc:title>
  <dc:creator>Θεοφυλάκτου Χαρούλα</dc:creator>
  <cp:lastModifiedBy>demo0781_033@te.schools.ac.cy</cp:lastModifiedBy>
  <cp:revision>7</cp:revision>
  <dcterms:created xsi:type="dcterms:W3CDTF">2021-12-19T06:20:08Z</dcterms:created>
  <dcterms:modified xsi:type="dcterms:W3CDTF">2021-12-22T11:16:40Z</dcterms:modified>
</cp:coreProperties>
</file>